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12" autoAdjust="0"/>
  </p:normalViewPr>
  <p:slideViewPr>
    <p:cSldViewPr snapToGrid="0">
      <p:cViewPr varScale="1">
        <p:scale>
          <a:sx n="80" d="100"/>
          <a:sy n="80" d="100"/>
        </p:scale>
        <p:origin x="-25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ECC79-0FC9-4A69-B303-D1FBA9BADD4A}" type="datetimeFigureOut">
              <a:rPr lang="tr-TR" smtClean="0"/>
              <a:t>21.01.2015</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00D6D-C35A-4E77-99BF-2DD5E49FB354}" type="slidenum">
              <a:rPr lang="tr-TR" smtClean="0"/>
              <a:t>‹#›</a:t>
            </a:fld>
            <a:endParaRPr lang="tr-TR"/>
          </a:p>
        </p:txBody>
      </p:sp>
    </p:spTree>
    <p:extLst>
      <p:ext uri="{BB962C8B-B14F-4D97-AF65-F5344CB8AC3E}">
        <p14:creationId xmlns:p14="http://schemas.microsoft.com/office/powerpoint/2010/main" val="313712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okulöncesi çağı öğrencilerine 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Neriman Karatekin, 2014, İstanbul, Yeşilay TBM Alan Kitaplığı Dizisi No: 11.</a:t>
            </a:r>
            <a:endParaRPr lang="tr-TR" b="0" dirty="0" smtClean="0"/>
          </a:p>
        </p:txBody>
      </p:sp>
      <p:sp>
        <p:nvSpPr>
          <p:cNvPr id="4" name="Slide Number Placeholder 3"/>
          <p:cNvSpPr>
            <a:spLocks noGrp="1"/>
          </p:cNvSpPr>
          <p:nvPr>
            <p:ph type="sldNum" sz="quarter" idx="10"/>
          </p:nvPr>
        </p:nvSpPr>
        <p:spPr/>
        <p:txBody>
          <a:bodyPr/>
          <a:lstStyle/>
          <a:p>
            <a:fld id="{10F00D6D-C35A-4E77-99BF-2DD5E49FB354}" type="slidenum">
              <a:rPr lang="tr-TR" smtClean="0"/>
              <a:t>1</a:t>
            </a:fld>
            <a:endParaRPr lang="tr-TR"/>
          </a:p>
        </p:txBody>
      </p:sp>
    </p:spTree>
    <p:extLst>
      <p:ext uri="{BB962C8B-B14F-4D97-AF65-F5344CB8AC3E}">
        <p14:creationId xmlns:p14="http://schemas.microsoft.com/office/powerpoint/2010/main" val="418981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25.</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Hep birlikte öğrendiler. Sağlıklı olmak için çeşit çeşit besin gruplarından yemek gerektiğini mesela. Hangi besinin hangi gruptan olduğunu mesela. Sağlıklı büyümek için doktorun dediklerini yaptılar. Artık onlarla pikniğe gitmek çok ama çok keyifli. Şimdi sağlıklı beslenmek için hep birlikte güzel bir piknik sepeti hazırlıyorlar.</a:t>
            </a:r>
            <a:endParaRPr lang="tr-TR" dirty="0"/>
          </a:p>
        </p:txBody>
      </p:sp>
      <p:sp>
        <p:nvSpPr>
          <p:cNvPr id="4" name="Slayt Numarası Yer Tutucusu 3"/>
          <p:cNvSpPr>
            <a:spLocks noGrp="1"/>
          </p:cNvSpPr>
          <p:nvPr>
            <p:ph type="sldNum" sz="quarter" idx="10"/>
          </p:nvPr>
        </p:nvSpPr>
        <p:spPr/>
        <p:txBody>
          <a:bodyPr/>
          <a:lstStyle/>
          <a:p>
            <a:fld id="{10F00D6D-C35A-4E77-99BF-2DD5E49FB354}" type="slidenum">
              <a:rPr lang="tr-TR" smtClean="0"/>
              <a:t>10</a:t>
            </a:fld>
            <a:endParaRPr lang="tr-TR"/>
          </a:p>
        </p:txBody>
      </p:sp>
    </p:spTree>
    <p:extLst>
      <p:ext uri="{BB962C8B-B14F-4D97-AF65-F5344CB8AC3E}">
        <p14:creationId xmlns:p14="http://schemas.microsoft.com/office/powerpoint/2010/main" val="300900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26.</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Hangisi Farklı?</a:t>
            </a:r>
          </a:p>
          <a:p>
            <a:r>
              <a:rPr lang="tr-TR" sz="1200" b="1" kern="1200" dirty="0" smtClean="0">
                <a:solidFill>
                  <a:schemeClr val="tx1"/>
                </a:solidFill>
                <a:effectLst/>
                <a:latin typeface="+mn-lt"/>
                <a:ea typeface="+mn-ea"/>
                <a:cs typeface="+mn-cs"/>
              </a:rPr>
              <a:t>Etkinlik yönergesi: </a:t>
            </a:r>
            <a:r>
              <a:rPr lang="tr-TR" sz="1200" b="0" i="0" u="none" strike="noStrike" kern="1200" baseline="0" dirty="0" err="1" smtClean="0">
                <a:solidFill>
                  <a:schemeClr val="tx1"/>
                </a:solidFill>
                <a:latin typeface="+mn-lt"/>
                <a:ea typeface="+mn-ea"/>
                <a:cs typeface="+mn-cs"/>
              </a:rPr>
              <a:t>Mımmm</a:t>
            </a:r>
            <a:r>
              <a:rPr lang="tr-TR" sz="1200" b="0" i="0" u="none" strike="noStrike" kern="1200" baseline="0" dirty="0" smtClean="0">
                <a:solidFill>
                  <a:schemeClr val="tx1"/>
                </a:solidFill>
                <a:latin typeface="+mn-lt"/>
                <a:ea typeface="+mn-ea"/>
                <a:cs typeface="+mn-cs"/>
              </a:rPr>
              <a:t>... Bu yiyeceklerin hepsi nefis görünüyor! Haydi arkadaşlar, her dizide farklı olanı bulup daire içine alıyoruz!</a:t>
            </a:r>
            <a:endParaRPr lang="tr-TR" dirty="0"/>
          </a:p>
        </p:txBody>
      </p:sp>
      <p:sp>
        <p:nvSpPr>
          <p:cNvPr id="4" name="Slayt Numarası Yer Tutucusu 3"/>
          <p:cNvSpPr>
            <a:spLocks noGrp="1"/>
          </p:cNvSpPr>
          <p:nvPr>
            <p:ph type="sldNum" sz="quarter" idx="10"/>
          </p:nvPr>
        </p:nvSpPr>
        <p:spPr/>
        <p:txBody>
          <a:bodyPr/>
          <a:lstStyle/>
          <a:p>
            <a:fld id="{10F00D6D-C35A-4E77-99BF-2DD5E49FB354}" type="slidenum">
              <a:rPr lang="tr-TR" smtClean="0"/>
              <a:t>11</a:t>
            </a:fld>
            <a:endParaRPr lang="tr-TR"/>
          </a:p>
        </p:txBody>
      </p:sp>
    </p:spTree>
    <p:extLst>
      <p:ext uri="{BB962C8B-B14F-4D97-AF65-F5344CB8AC3E}">
        <p14:creationId xmlns:p14="http://schemas.microsoft.com/office/powerpoint/2010/main" val="252768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27.</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Şimdi Ne Yapsın?</a:t>
            </a:r>
          </a:p>
          <a:p>
            <a:r>
              <a:rPr lang="tr-TR" sz="1200" b="1" kern="1200" dirty="0" smtClean="0">
                <a:solidFill>
                  <a:schemeClr val="tx1"/>
                </a:solidFill>
                <a:effectLst/>
                <a:latin typeface="+mn-lt"/>
                <a:ea typeface="+mn-ea"/>
                <a:cs typeface="+mn-cs"/>
              </a:rPr>
              <a:t>Etkinlik yönergesi: </a:t>
            </a:r>
            <a:r>
              <a:rPr lang="tr-TR" sz="1200" b="0" i="0" u="none" strike="noStrike" kern="1200" baseline="0" dirty="0" smtClean="0">
                <a:solidFill>
                  <a:schemeClr val="tx1"/>
                </a:solidFill>
                <a:latin typeface="+mn-lt"/>
                <a:ea typeface="+mn-ea"/>
                <a:cs typeface="+mn-cs"/>
              </a:rPr>
              <a:t>Resimleri inceleyin. Resimlerdeki arkadaşlarımız “Şimdi ne yapsın?” söyleyin.</a:t>
            </a:r>
            <a:endParaRPr lang="tr-TR" dirty="0"/>
          </a:p>
        </p:txBody>
      </p:sp>
      <p:sp>
        <p:nvSpPr>
          <p:cNvPr id="4" name="Slayt Numarası Yer Tutucusu 3"/>
          <p:cNvSpPr>
            <a:spLocks noGrp="1"/>
          </p:cNvSpPr>
          <p:nvPr>
            <p:ph type="sldNum" sz="quarter" idx="10"/>
          </p:nvPr>
        </p:nvSpPr>
        <p:spPr/>
        <p:txBody>
          <a:bodyPr/>
          <a:lstStyle/>
          <a:p>
            <a:fld id="{10F00D6D-C35A-4E77-99BF-2DD5E49FB354}" type="slidenum">
              <a:rPr lang="tr-TR" smtClean="0"/>
              <a:t>12</a:t>
            </a:fld>
            <a:endParaRPr lang="tr-TR"/>
          </a:p>
        </p:txBody>
      </p:sp>
    </p:spTree>
    <p:extLst>
      <p:ext uri="{BB962C8B-B14F-4D97-AF65-F5344CB8AC3E}">
        <p14:creationId xmlns:p14="http://schemas.microsoft.com/office/powerpoint/2010/main" val="274177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çağı öğrencilerine 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Neriman Karatekin, 2014, İstanbul, Yeşilay TBM Alan Kitaplığı Dizisi No: 11.</a:t>
            </a:r>
            <a:endParaRPr lang="tr-TR" b="0" dirty="0" smtClean="0"/>
          </a:p>
        </p:txBody>
      </p:sp>
      <p:sp>
        <p:nvSpPr>
          <p:cNvPr id="4" name="Slayt Numarası Yer Tutucusu 3"/>
          <p:cNvSpPr>
            <a:spLocks noGrp="1"/>
          </p:cNvSpPr>
          <p:nvPr>
            <p:ph type="sldNum" sz="quarter" idx="10"/>
          </p:nvPr>
        </p:nvSpPr>
        <p:spPr/>
        <p:txBody>
          <a:bodyPr/>
          <a:lstStyle/>
          <a:p>
            <a:fld id="{10F00D6D-C35A-4E77-99BF-2DD5E49FB354}" type="slidenum">
              <a:rPr lang="tr-TR" smtClean="0"/>
              <a:t>13</a:t>
            </a:fld>
            <a:endParaRPr lang="tr-TR"/>
          </a:p>
        </p:txBody>
      </p:sp>
    </p:spTree>
    <p:extLst>
      <p:ext uri="{BB962C8B-B14F-4D97-AF65-F5344CB8AC3E}">
        <p14:creationId xmlns:p14="http://schemas.microsoft.com/office/powerpoint/2010/main" val="181947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çağı öğrencilerine 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Neriman Karatekin, 2014, İstanbul, Yeşilay TBM Alan Kitaplığı Dizisi No: 11.</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14</a:t>
            </a:fld>
            <a:endParaRPr lang="tr-TR"/>
          </a:p>
        </p:txBody>
      </p:sp>
    </p:spTree>
    <p:extLst>
      <p:ext uri="{BB962C8B-B14F-4D97-AF65-F5344CB8AC3E}">
        <p14:creationId xmlns:p14="http://schemas.microsoft.com/office/powerpoint/2010/main" val="414518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18-19.</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Onlar mahallenin kızları… Dört küçük şirin. Onları mahallede herkes tanır. Neden mi? Hemen anlatayım.</a:t>
            </a:r>
          </a:p>
          <a:p>
            <a:r>
              <a:rPr lang="tr-TR" sz="1200" b="0" i="0" u="none" strike="noStrike" kern="1200" baseline="0" dirty="0" smtClean="0">
                <a:solidFill>
                  <a:schemeClr val="tx1"/>
                </a:solidFill>
                <a:latin typeface="+mn-lt"/>
                <a:ea typeface="+mn-ea"/>
                <a:cs typeface="+mn-cs"/>
              </a:rPr>
              <a:t>Hep birlikte oyun oynarlar. Saklambaç, körebe, yağ satarım bal satarım mesela.</a:t>
            </a:r>
          </a:p>
          <a:p>
            <a:r>
              <a:rPr lang="tr-TR" sz="1200" b="0" i="0" u="none" strike="noStrike" kern="1200" baseline="0" dirty="0" smtClean="0">
                <a:solidFill>
                  <a:schemeClr val="tx1"/>
                </a:solidFill>
                <a:latin typeface="+mn-lt"/>
                <a:ea typeface="+mn-ea"/>
                <a:cs typeface="+mn-cs"/>
              </a:rPr>
              <a:t>Hep birlikte bir şeyler yaparlar. Spor, resim, bahçede çadır kampı mesela.</a:t>
            </a:r>
          </a:p>
          <a:p>
            <a:r>
              <a:rPr lang="tr-TR" sz="1200" b="0" i="0" u="none" strike="noStrike" kern="1200" baseline="0" dirty="0" smtClean="0">
                <a:solidFill>
                  <a:schemeClr val="tx1"/>
                </a:solidFill>
                <a:latin typeface="+mn-lt"/>
                <a:ea typeface="+mn-ea"/>
                <a:cs typeface="+mn-cs"/>
              </a:rPr>
              <a:t>Hep birlikte gezmeye giderler. Parka, tiyatroya, pikniğe mesela.</a:t>
            </a:r>
          </a:p>
          <a:p>
            <a:r>
              <a:rPr lang="tr-TR" sz="1200" b="0" i="0" u="none" strike="noStrike" kern="1200" baseline="0" dirty="0" smtClean="0">
                <a:solidFill>
                  <a:schemeClr val="tx1"/>
                </a:solidFill>
                <a:latin typeface="+mn-lt"/>
                <a:ea typeface="+mn-ea"/>
                <a:cs typeface="+mn-cs"/>
              </a:rPr>
              <a:t>Ne? Piknik mi? İşte orada problemler başlıyor. Her konuda ama her konuda birlikte zevkle yaptıkları bunca şeyin </a:t>
            </a:r>
            <a:r>
              <a:rPr lang="it-IT" sz="1200" b="0" i="0" u="none" strike="noStrike" kern="1200" baseline="0" dirty="0" smtClean="0">
                <a:solidFill>
                  <a:schemeClr val="tx1"/>
                </a:solidFill>
                <a:latin typeface="+mn-lt"/>
                <a:ea typeface="+mn-ea"/>
                <a:cs typeface="+mn-cs"/>
              </a:rPr>
              <a:t>yanında o da ne ki?</a:t>
            </a:r>
            <a:r>
              <a:rPr lang="tr-TR" sz="1200" b="0" i="0" u="none" strike="noStrike" kern="1200" baseline="0" dirty="0" smtClean="0">
                <a:solidFill>
                  <a:schemeClr val="tx1"/>
                </a:solidFill>
                <a:latin typeface="+mn-lt"/>
                <a:ea typeface="+mn-ea"/>
                <a:cs typeface="+mn-cs"/>
              </a:rPr>
              <a:t> Öyle demeyin. Ortada sizin birazdan öğreneceğiniz kocaman bir sorun var aslında.</a:t>
            </a:r>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10F00D6D-C35A-4E77-99BF-2DD5E49FB354}" type="slidenum">
              <a:rPr lang="tr-TR" smtClean="0"/>
              <a:t>2</a:t>
            </a:fld>
            <a:endParaRPr lang="tr-TR"/>
          </a:p>
        </p:txBody>
      </p:sp>
    </p:spTree>
    <p:extLst>
      <p:ext uri="{BB962C8B-B14F-4D97-AF65-F5344CB8AC3E}">
        <p14:creationId xmlns:p14="http://schemas.microsoft.com/office/powerpoint/2010/main" val="288250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20.</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Bu Ayşe. Sadece ama sadece süt içer. Peynir, yoğurt ve tereyağı yer. Tatlı olarak da sadece dondurma...</a:t>
            </a:r>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10F00D6D-C35A-4E77-99BF-2DD5E49FB354}" type="slidenum">
              <a:rPr lang="tr-TR" smtClean="0"/>
              <a:t>3</a:t>
            </a:fld>
            <a:endParaRPr lang="tr-TR"/>
          </a:p>
        </p:txBody>
      </p:sp>
    </p:spTree>
    <p:extLst>
      <p:ext uri="{BB962C8B-B14F-4D97-AF65-F5344CB8AC3E}">
        <p14:creationId xmlns:p14="http://schemas.microsoft.com/office/powerpoint/2010/main" val="97707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20.</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Bu Sevim. Sadece ama sadece mercimek çorbası içer. Köfte, tavuk, balık, yumurta, nohut, kuru fasulye ve barbunya yer. Tatlı yerine de sadece fındık, fıstık, badem ve ceviz...</a:t>
            </a:r>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10F00D6D-C35A-4E77-99BF-2DD5E49FB354}" type="slidenum">
              <a:rPr lang="tr-TR" smtClean="0"/>
              <a:t>4</a:t>
            </a:fld>
            <a:endParaRPr lang="tr-TR"/>
          </a:p>
        </p:txBody>
      </p:sp>
    </p:spTree>
    <p:extLst>
      <p:ext uri="{BB962C8B-B14F-4D97-AF65-F5344CB8AC3E}">
        <p14:creationId xmlns:p14="http://schemas.microsoft.com/office/powerpoint/2010/main" val="249019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21.</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Bu Yasemin. Sadece ama sadece şehriye çorbası içer. Ekmek, makarna, pilav ve börek yer. Tatlı olarak da sadece un kurabiyesi...</a:t>
            </a:r>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10F00D6D-C35A-4E77-99BF-2DD5E49FB354}" type="slidenum">
              <a:rPr lang="tr-TR" smtClean="0"/>
              <a:t>5</a:t>
            </a:fld>
            <a:endParaRPr lang="tr-TR"/>
          </a:p>
        </p:txBody>
      </p:sp>
    </p:spTree>
    <p:extLst>
      <p:ext uri="{BB962C8B-B14F-4D97-AF65-F5344CB8AC3E}">
        <p14:creationId xmlns:p14="http://schemas.microsoft.com/office/powerpoint/2010/main" val="3093534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21.</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Bu Derya. </a:t>
            </a:r>
            <a:r>
              <a:rPr lang="es-ES" sz="1200" b="0" i="0" u="none" strike="noStrike" kern="1200" baseline="0" dirty="0" smtClean="0">
                <a:solidFill>
                  <a:schemeClr val="tx1"/>
                </a:solidFill>
                <a:latin typeface="+mn-lt"/>
                <a:ea typeface="+mn-ea"/>
                <a:cs typeface="+mn-cs"/>
              </a:rPr>
              <a:t>Sadece ama sadece meyve suyu</a:t>
            </a:r>
            <a:r>
              <a:rPr lang="tr-TR" sz="1200" b="0" i="0" u="none" strike="noStrike" kern="1200" baseline="0" dirty="0" smtClean="0">
                <a:solidFill>
                  <a:schemeClr val="tx1"/>
                </a:solidFill>
                <a:latin typeface="+mn-lt"/>
                <a:ea typeface="+mn-ea"/>
                <a:cs typeface="+mn-cs"/>
              </a:rPr>
              <a:t> içer. Ispanak, pırasa, taze fasulye, enginar gibi sebze yemekleri yer. Tatlı yerine de sadece mevsim</a:t>
            </a:r>
          </a:p>
          <a:p>
            <a:r>
              <a:rPr lang="tr-TR" sz="1200" b="0" i="0" u="none" strike="noStrike" kern="1200" baseline="0" dirty="0" smtClean="0">
                <a:solidFill>
                  <a:schemeClr val="tx1"/>
                </a:solidFill>
                <a:latin typeface="+mn-lt"/>
                <a:ea typeface="+mn-ea"/>
                <a:cs typeface="+mn-cs"/>
              </a:rPr>
              <a:t>meyvelerini...</a:t>
            </a:r>
            <a:endParaRPr lang="tr-TR" dirty="0"/>
          </a:p>
        </p:txBody>
      </p:sp>
      <p:sp>
        <p:nvSpPr>
          <p:cNvPr id="4" name="Slayt Numarası Yer Tutucusu 3"/>
          <p:cNvSpPr>
            <a:spLocks noGrp="1"/>
          </p:cNvSpPr>
          <p:nvPr>
            <p:ph type="sldNum" sz="quarter" idx="10"/>
          </p:nvPr>
        </p:nvSpPr>
        <p:spPr/>
        <p:txBody>
          <a:bodyPr/>
          <a:lstStyle/>
          <a:p>
            <a:fld id="{10F00D6D-C35A-4E77-99BF-2DD5E49FB354}" type="slidenum">
              <a:rPr lang="tr-TR" smtClean="0"/>
              <a:t>6</a:t>
            </a:fld>
            <a:endParaRPr lang="tr-TR"/>
          </a:p>
        </p:txBody>
      </p:sp>
    </p:spTree>
    <p:extLst>
      <p:ext uri="{BB962C8B-B14F-4D97-AF65-F5344CB8AC3E}">
        <p14:creationId xmlns:p14="http://schemas.microsoft.com/office/powerpoint/2010/main" val="61832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22.</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Oldu mu şimdi? Onlara sağlıklı olmak için dengeli beslenmenin gerektiğini kim söyleyecek? Yoğurt da yiyeceksin yumurta da. </a:t>
            </a:r>
            <a:r>
              <a:rPr lang="sv-SE" sz="1200" b="0" i="0" u="none" strike="noStrike" kern="1200" baseline="0" dirty="0" smtClean="0">
                <a:solidFill>
                  <a:schemeClr val="tx1"/>
                </a:solidFill>
                <a:latin typeface="+mn-lt"/>
                <a:ea typeface="+mn-ea"/>
                <a:cs typeface="+mn-cs"/>
              </a:rPr>
              <a:t>Köfte de yiyeceksin ıspanak da. Makarna da yiyeceksin nohut</a:t>
            </a:r>
            <a:r>
              <a:rPr lang="tr-TR" sz="1200" b="0" i="0" u="none" strike="noStrike" kern="1200" baseline="0" dirty="0" smtClean="0">
                <a:solidFill>
                  <a:schemeClr val="tx1"/>
                </a:solidFill>
                <a:latin typeface="+mn-lt"/>
                <a:ea typeface="+mn-ea"/>
                <a:cs typeface="+mn-cs"/>
              </a:rPr>
              <a:t> yemeği de. Balık da yiyeceksin zeytinyağlı enginar da. Fındık fıstık da yiyeceksin meyve de.</a:t>
            </a:r>
            <a:endParaRPr lang="tr-TR" dirty="0"/>
          </a:p>
        </p:txBody>
      </p:sp>
      <p:sp>
        <p:nvSpPr>
          <p:cNvPr id="4" name="Slayt Numarası Yer Tutucusu 3"/>
          <p:cNvSpPr>
            <a:spLocks noGrp="1"/>
          </p:cNvSpPr>
          <p:nvPr>
            <p:ph type="sldNum" sz="quarter" idx="10"/>
          </p:nvPr>
        </p:nvSpPr>
        <p:spPr/>
        <p:txBody>
          <a:bodyPr/>
          <a:lstStyle/>
          <a:p>
            <a:fld id="{10F00D6D-C35A-4E77-99BF-2DD5E49FB354}" type="slidenum">
              <a:rPr lang="tr-TR" smtClean="0"/>
              <a:t>7</a:t>
            </a:fld>
            <a:endParaRPr lang="tr-TR"/>
          </a:p>
        </p:txBody>
      </p:sp>
    </p:spTree>
    <p:extLst>
      <p:ext uri="{BB962C8B-B14F-4D97-AF65-F5344CB8AC3E}">
        <p14:creationId xmlns:p14="http://schemas.microsoft.com/office/powerpoint/2010/main" val="138390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Anneleri anlattı, olmadı. Babaları anlattı, olmadı. Öğretmenleri anlattı, yine olmadı. Ta ki gün gelip Ayşe’nin, Sevim’in, Derya’nın ve Yasemin’in renkleri solmaya başlayana kadar... Halsizleştiler, oyun oynayacak güçleri kalmadı. Hepsi çeşitli hastalıklara yenik düştüler.</a:t>
            </a:r>
          </a:p>
          <a:p>
            <a:r>
              <a:rPr lang="tr-TR" sz="1200" b="0" i="0" u="none" strike="noStrike" kern="1200" baseline="0" dirty="0" smtClean="0">
                <a:solidFill>
                  <a:schemeClr val="tx1"/>
                </a:solidFill>
                <a:latin typeface="+mn-lt"/>
                <a:ea typeface="+mn-ea"/>
                <a:cs typeface="+mn-cs"/>
              </a:rPr>
              <a:t>Onlar mahallenin kızları…</a:t>
            </a:r>
          </a:p>
          <a:p>
            <a:r>
              <a:rPr lang="tr-TR" sz="1200" b="0" i="0" u="none" strike="noStrike" kern="1200" baseline="0" dirty="0" smtClean="0">
                <a:solidFill>
                  <a:schemeClr val="tx1"/>
                </a:solidFill>
                <a:latin typeface="+mn-lt"/>
                <a:ea typeface="+mn-ea"/>
                <a:cs typeface="+mn-cs"/>
              </a:rPr>
              <a:t>Dört küçük şirin. Onları mahallede herkes sever. Neden mi? Hemen anlatayım.</a:t>
            </a:r>
            <a:endParaRPr lang="tr-TR" dirty="0"/>
          </a:p>
        </p:txBody>
      </p:sp>
      <p:sp>
        <p:nvSpPr>
          <p:cNvPr id="4" name="Slayt Numarası Yer Tutucusu 3"/>
          <p:cNvSpPr>
            <a:spLocks noGrp="1"/>
          </p:cNvSpPr>
          <p:nvPr>
            <p:ph type="sldNum" sz="quarter" idx="10"/>
          </p:nvPr>
        </p:nvSpPr>
        <p:spPr/>
        <p:txBody>
          <a:bodyPr/>
          <a:lstStyle/>
          <a:p>
            <a:fld id="{10F00D6D-C35A-4E77-99BF-2DD5E49FB354}" type="slidenum">
              <a:rPr lang="tr-TR" smtClean="0"/>
              <a:t>8</a:t>
            </a:fld>
            <a:endParaRPr lang="tr-TR"/>
          </a:p>
        </p:txBody>
      </p:sp>
    </p:spTree>
    <p:extLst>
      <p:ext uri="{BB962C8B-B14F-4D97-AF65-F5344CB8AC3E}">
        <p14:creationId xmlns:p14="http://schemas.microsoft.com/office/powerpoint/2010/main" val="115262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24.</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Hep birlikte doktora gittiler. Doktor amca sırayla şikâyetlerini dinledi. Onları muayene etti. Onlara beslenme bozukluğu teşhisini koydu. Hep birlikte doktoru dinlediler. Doktor amca sağlıklı beslenme ile ilgili bir kitap açtı. Onlara dört yapraklı yoncayı gösterdi. Üst yaprakta süt ve süt ürünleri vardı. Hemen yanındakinde ise et, yumurta ve kuru baklagiller... Onun altındakinde sebze ve meyveler vardı. Hemen yanındakinde ise ekmek ve tahıl grubundan gıdalar...</a:t>
            </a:r>
            <a:endParaRPr lang="tr-TR" dirty="0" smtClean="0"/>
          </a:p>
          <a:p>
            <a:endParaRPr lang="tr-TR" dirty="0"/>
          </a:p>
        </p:txBody>
      </p:sp>
      <p:sp>
        <p:nvSpPr>
          <p:cNvPr id="4" name="Slayt Numarası Yer Tutucusu 3"/>
          <p:cNvSpPr>
            <a:spLocks noGrp="1"/>
          </p:cNvSpPr>
          <p:nvPr>
            <p:ph type="sldNum" sz="quarter" idx="10"/>
          </p:nvPr>
        </p:nvSpPr>
        <p:spPr/>
        <p:txBody>
          <a:bodyPr/>
          <a:lstStyle/>
          <a:p>
            <a:fld id="{10F00D6D-C35A-4E77-99BF-2DD5E49FB354}" type="slidenum">
              <a:rPr lang="tr-TR" smtClean="0"/>
              <a:t>9</a:t>
            </a:fld>
            <a:endParaRPr lang="tr-TR"/>
          </a:p>
        </p:txBody>
      </p:sp>
    </p:spTree>
    <p:extLst>
      <p:ext uri="{BB962C8B-B14F-4D97-AF65-F5344CB8AC3E}">
        <p14:creationId xmlns:p14="http://schemas.microsoft.com/office/powerpoint/2010/main" val="347634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DCD1EA-5CE6-49C9-9A00-FBB0EFC6D001}" type="datetimeFigureOut">
              <a:rPr lang="tr-TR" smtClean="0"/>
              <a:t>21.01.2015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289095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DCD1EA-5CE6-49C9-9A00-FBB0EFC6D001}" type="datetimeFigureOut">
              <a:rPr lang="tr-TR" smtClean="0"/>
              <a:t>21.01.2015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323713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DCD1EA-5CE6-49C9-9A00-FBB0EFC6D001}" type="datetimeFigureOut">
              <a:rPr lang="tr-TR" smtClean="0"/>
              <a:t>21.01.2015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424172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DCD1EA-5CE6-49C9-9A00-FBB0EFC6D001}" type="datetimeFigureOut">
              <a:rPr lang="tr-TR" smtClean="0"/>
              <a:t>21.01.2015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279584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CD1EA-5CE6-49C9-9A00-FBB0EFC6D001}" type="datetimeFigureOut">
              <a:rPr lang="tr-TR" smtClean="0"/>
              <a:t>21.01.2015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84483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DCD1EA-5CE6-49C9-9A00-FBB0EFC6D001}" type="datetimeFigureOut">
              <a:rPr lang="tr-TR" smtClean="0"/>
              <a:t>21.01.2015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23191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DCD1EA-5CE6-49C9-9A00-FBB0EFC6D001}" type="datetimeFigureOut">
              <a:rPr lang="tr-TR" smtClean="0"/>
              <a:t>21.01.2015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50013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DCD1EA-5CE6-49C9-9A00-FBB0EFC6D001}" type="datetimeFigureOut">
              <a:rPr lang="tr-TR" smtClean="0"/>
              <a:t>21.01.2015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272339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CD1EA-5CE6-49C9-9A00-FBB0EFC6D001}" type="datetimeFigureOut">
              <a:rPr lang="tr-TR" smtClean="0"/>
              <a:t>21.01.2015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1618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CD1EA-5CE6-49C9-9A00-FBB0EFC6D001}" type="datetimeFigureOut">
              <a:rPr lang="tr-TR" smtClean="0"/>
              <a:t>21.01.2015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117003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CD1EA-5CE6-49C9-9A00-FBB0EFC6D001}" type="datetimeFigureOut">
              <a:rPr lang="tr-TR" smtClean="0"/>
              <a:t>21.01.2015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5AA692-FF6D-4E24-AF41-E1BFB1B28E2F}" type="slidenum">
              <a:rPr lang="tr-TR" smtClean="0"/>
              <a:t>‹#›</a:t>
            </a:fld>
            <a:endParaRPr lang="tr-TR"/>
          </a:p>
        </p:txBody>
      </p:sp>
    </p:spTree>
    <p:extLst>
      <p:ext uri="{BB962C8B-B14F-4D97-AF65-F5344CB8AC3E}">
        <p14:creationId xmlns:p14="http://schemas.microsoft.com/office/powerpoint/2010/main" val="12470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CD1EA-5CE6-49C9-9A00-FBB0EFC6D001}" type="datetimeFigureOut">
              <a:rPr lang="tr-TR" smtClean="0"/>
              <a:t>21.01.2015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AA692-FF6D-4E24-AF41-E1BFB1B28E2F}" type="slidenum">
              <a:rPr lang="tr-TR" smtClean="0"/>
              <a:t>‹#›</a:t>
            </a:fld>
            <a:endParaRPr lang="tr-TR"/>
          </a:p>
        </p:txBody>
      </p:sp>
    </p:spTree>
    <p:extLst>
      <p:ext uri="{BB962C8B-B14F-4D97-AF65-F5344CB8AC3E}">
        <p14:creationId xmlns:p14="http://schemas.microsoft.com/office/powerpoint/2010/main" val="1091747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2057401" y="0"/>
            <a:ext cx="5027613" cy="685800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1" y="6301558"/>
            <a:ext cx="5027613" cy="556442"/>
          </a:xfrm>
          <a:prstGeom prst="rect">
            <a:avLst/>
          </a:prstGeom>
        </p:spPr>
      </p:pic>
      <p:sp>
        <p:nvSpPr>
          <p:cNvPr id="4" name="TextBox 3"/>
          <p:cNvSpPr txBox="1"/>
          <p:nvPr/>
        </p:nvSpPr>
        <p:spPr>
          <a:xfrm>
            <a:off x="4115545" y="4927295"/>
            <a:ext cx="2587568" cy="39209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a:t>Sağlıklı Yaşama Kılavuzu</a:t>
            </a:r>
          </a:p>
        </p:txBody>
      </p:sp>
    </p:spTree>
    <p:extLst>
      <p:ext uri="{BB962C8B-B14F-4D97-AF65-F5344CB8AC3E}">
        <p14:creationId xmlns:p14="http://schemas.microsoft.com/office/powerpoint/2010/main" val="2533237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766889" y="0"/>
            <a:ext cx="5608637" cy="6858000"/>
          </a:xfrm>
          <a:prstGeom prst="rect">
            <a:avLst/>
          </a:prstGeom>
          <a:noFill/>
          <a:ln>
            <a:noFill/>
          </a:ln>
        </p:spPr>
      </p:pic>
    </p:spTree>
    <p:extLst>
      <p:ext uri="{BB962C8B-B14F-4D97-AF65-F5344CB8AC3E}">
        <p14:creationId xmlns:p14="http://schemas.microsoft.com/office/powerpoint/2010/main" val="1999981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2184753" y="0"/>
            <a:ext cx="4774493" cy="6858000"/>
          </a:xfrm>
          <a:prstGeom prst="rect">
            <a:avLst/>
          </a:prstGeom>
          <a:noFill/>
          <a:ln>
            <a:noFill/>
          </a:ln>
        </p:spPr>
      </p:pic>
    </p:spTree>
    <p:extLst>
      <p:ext uri="{BB962C8B-B14F-4D97-AF65-F5344CB8AC3E}">
        <p14:creationId xmlns:p14="http://schemas.microsoft.com/office/powerpoint/2010/main" val="1769583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634280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893095" y="0"/>
            <a:ext cx="5357812" cy="685800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096" y="6264002"/>
            <a:ext cx="5357812" cy="593998"/>
          </a:xfrm>
          <a:prstGeom prst="rect">
            <a:avLst/>
          </a:prstGeom>
        </p:spPr>
      </p:pic>
    </p:spTree>
    <p:extLst>
      <p:ext uri="{BB962C8B-B14F-4D97-AF65-F5344CB8AC3E}">
        <p14:creationId xmlns:p14="http://schemas.microsoft.com/office/powerpoint/2010/main" val="1699514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2303" y="4706494"/>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a:t>Fotoğraflar ve Grafik Çalışmaları</a:t>
            </a:r>
            <a:endParaRPr lang="en-US"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231311"/>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207442"/>
            <a:ext cx="8429065" cy="287771"/>
          </a:xfrm>
          <a:prstGeom prst="rect">
            <a:avLst/>
          </a:prstGeom>
          <a:noFill/>
          <a:effectLst/>
        </p:spPr>
        <p:txBody>
          <a:bodyPr wrap="square" rtlCol="0">
            <a:spAutoFit/>
          </a:bodyPr>
          <a:lstStyle/>
          <a:p>
            <a:pPr algn="ctr"/>
            <a:r>
              <a:rPr lang="tr-TR" sz="1270" dirty="0"/>
              <a:t>Oğan </a:t>
            </a:r>
            <a:r>
              <a:rPr lang="tr-TR" sz="1270" dirty="0" err="1"/>
              <a:t>Kandemiroğlu</a:t>
            </a:r>
            <a:r>
              <a:rPr lang="tr-TR" sz="1270" dirty="0"/>
              <a:t> </a:t>
            </a:r>
            <a:r>
              <a:rPr lang="en-US" sz="1270" dirty="0"/>
              <a:t>©</a:t>
            </a:r>
            <a:r>
              <a:rPr lang="tr-TR" sz="1270" dirty="0"/>
              <a:t> </a:t>
            </a:r>
            <a:r>
              <a:rPr lang="tr-TR" sz="1270" dirty="0" smtClean="0"/>
              <a:t>Yeşilay</a:t>
            </a:r>
            <a:endParaRPr lang="tr-TR" sz="127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1548423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076450" y="0"/>
            <a:ext cx="4991100" cy="6858000"/>
          </a:xfrm>
          <a:prstGeom prst="rect">
            <a:avLst/>
          </a:prstGeom>
          <a:noFill/>
          <a:ln>
            <a:noFill/>
          </a:ln>
        </p:spPr>
      </p:pic>
    </p:spTree>
    <p:extLst>
      <p:ext uri="{BB962C8B-B14F-4D97-AF65-F5344CB8AC3E}">
        <p14:creationId xmlns:p14="http://schemas.microsoft.com/office/powerpoint/2010/main" val="1884001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725401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209318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952127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86916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052639" y="0"/>
            <a:ext cx="5037137" cy="6858000"/>
          </a:xfrm>
          <a:prstGeom prst="rect">
            <a:avLst/>
          </a:prstGeom>
          <a:noFill/>
          <a:ln>
            <a:noFill/>
          </a:ln>
        </p:spPr>
      </p:pic>
    </p:spTree>
    <p:extLst>
      <p:ext uri="{BB962C8B-B14F-4D97-AF65-F5344CB8AC3E}">
        <p14:creationId xmlns:p14="http://schemas.microsoft.com/office/powerpoint/2010/main" val="3037661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151064" y="0"/>
            <a:ext cx="4840287" cy="6858000"/>
          </a:xfrm>
          <a:prstGeom prst="rect">
            <a:avLst/>
          </a:prstGeom>
          <a:noFill/>
          <a:ln>
            <a:noFill/>
          </a:ln>
        </p:spPr>
      </p:pic>
    </p:spTree>
    <p:extLst>
      <p:ext uri="{BB962C8B-B14F-4D97-AF65-F5344CB8AC3E}">
        <p14:creationId xmlns:p14="http://schemas.microsoft.com/office/powerpoint/2010/main" val="3523390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847851" y="0"/>
            <a:ext cx="5446713" cy="6858000"/>
          </a:xfrm>
          <a:prstGeom prst="rect">
            <a:avLst/>
          </a:prstGeom>
          <a:noFill/>
          <a:ln>
            <a:noFill/>
          </a:ln>
        </p:spPr>
      </p:pic>
    </p:spTree>
    <p:extLst>
      <p:ext uri="{BB962C8B-B14F-4D97-AF65-F5344CB8AC3E}">
        <p14:creationId xmlns:p14="http://schemas.microsoft.com/office/powerpoint/2010/main" val="1439500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865</Words>
  <Application>Microsoft Office PowerPoint</Application>
  <PresentationFormat>Ekran Gösterisi (4:3)</PresentationFormat>
  <Paragraphs>66</Paragraphs>
  <Slides>14</Slides>
  <Notes>14</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saglikli yasam_okul_oncesi_2</dc:title>
  <dc:creator>mustafa; alpaslan; hatice; EDAM</dc:creator>
  <dc:description>Bu sunu Yeşilay tarafından okulöncesi çağı öğrencilere ve çocuklara yönelik hazırlanmış aşağıdaki kitapçıktan yararlanılarak oluşturulmuştur:_x000d_
Yeşilcan ve Sağlıklı Yaşam, Neriman Karatekin, 2014, İstanbul, Yeşilay TBM Alan Kitaplığı Dizisi No: 11.</dc:description>
  <cp:lastModifiedBy>Proje</cp:lastModifiedBy>
  <cp:revision>22</cp:revision>
  <dcterms:created xsi:type="dcterms:W3CDTF">2014-11-08T20:07:03Z</dcterms:created>
  <dcterms:modified xsi:type="dcterms:W3CDTF">2015-01-21T09:42:03Z</dcterms:modified>
</cp:coreProperties>
</file>