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14" r:id="rId2"/>
    <p:sldId id="267" r:id="rId3"/>
    <p:sldId id="339" r:id="rId4"/>
    <p:sldId id="346" r:id="rId5"/>
    <p:sldId id="435" r:id="rId6"/>
    <p:sldId id="351" r:id="rId7"/>
    <p:sldId id="434" r:id="rId8"/>
    <p:sldId id="343" r:id="rId9"/>
    <p:sldId id="370" r:id="rId10"/>
    <p:sldId id="371" r:id="rId11"/>
    <p:sldId id="372" r:id="rId12"/>
    <p:sldId id="373" r:id="rId13"/>
    <p:sldId id="374" r:id="rId14"/>
    <p:sldId id="375" r:id="rId15"/>
    <p:sldId id="389" r:id="rId16"/>
    <p:sldId id="377" r:id="rId17"/>
    <p:sldId id="378" r:id="rId18"/>
    <p:sldId id="379" r:id="rId19"/>
    <p:sldId id="383" r:id="rId20"/>
    <p:sldId id="384" r:id="rId21"/>
    <p:sldId id="385" r:id="rId22"/>
    <p:sldId id="386" r:id="rId23"/>
    <p:sldId id="391" r:id="rId24"/>
    <p:sldId id="387" r:id="rId25"/>
    <p:sldId id="388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410" r:id="rId41"/>
    <p:sldId id="411" r:id="rId42"/>
    <p:sldId id="433" r:id="rId43"/>
    <p:sldId id="412" r:id="rId4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" initials="m" lastIdx="5" clrIdx="0">
    <p:extLst>
      <p:ext uri="{19B8F6BF-5375-455C-9EA6-DF929625EA0E}">
        <p15:presenceInfo xmlns:p15="http://schemas.microsoft.com/office/powerpoint/2012/main" userId="mustaf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8D158-B5BE-44D7-A569-2644CD7F5F6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56DB696-E41A-406E-8C6A-C5F0F8C6B2CB}">
      <dgm:prSet phldrT="[Metin]"/>
      <dgm:spPr/>
      <dgm:t>
        <a:bodyPr/>
        <a:lstStyle/>
        <a:p>
          <a:r>
            <a:rPr lang="tr-TR" dirty="0" smtClean="0"/>
            <a:t>Bir kereden bir şey olmaz! </a:t>
          </a:r>
          <a:endParaRPr lang="tr-TR" dirty="0"/>
        </a:p>
      </dgm:t>
    </dgm:pt>
    <dgm:pt modelId="{D06BD86A-FDAE-4460-BD60-37E0950366A2}" type="parTrans" cxnId="{445DB3EE-B68D-4833-BC98-7BA679190AC5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B43B3BA-E1A9-41CD-A06C-A1B0944ABF06}" type="sibTrans" cxnId="{445DB3EE-B68D-4833-BC98-7BA679190AC5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FE938C00-AB06-4695-9DDD-B505533FC3D8}">
      <dgm:prSet phldrT="[Metin]"/>
      <dgm:spPr/>
      <dgm:t>
        <a:bodyPr/>
        <a:lstStyle/>
        <a:p>
          <a:r>
            <a:rPr lang="tr-TR" smtClean="0"/>
            <a:t>Bir kereden başka asla!</a:t>
          </a:r>
          <a:endParaRPr lang="tr-TR"/>
        </a:p>
      </dgm:t>
    </dgm:pt>
    <dgm:pt modelId="{47262C4A-37BF-4599-8ACF-D462CA3DF87F}" type="parTrans" cxnId="{A457398E-A9D1-46A6-BE01-CAD29E02C1DD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7281A4C-2DFB-4FC1-BB8F-0E1483971B32}" type="sibTrans" cxnId="{A457398E-A9D1-46A6-BE01-CAD29E02C1DD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268F0AB-94A3-47F2-BA73-45BDB3A2D487}">
      <dgm:prSet phldrT="[Metin]"/>
      <dgm:spPr/>
      <dgm:t>
        <a:bodyPr/>
        <a:lstStyle/>
        <a:p>
          <a:r>
            <a:rPr lang="tr-TR" smtClean="0"/>
            <a:t>Ben bağımlı olmam!</a:t>
          </a:r>
          <a:endParaRPr lang="tr-TR"/>
        </a:p>
      </dgm:t>
    </dgm:pt>
    <dgm:pt modelId="{85A3B3E0-8373-4B48-B0F5-8A8DBB0F0DCE}" type="parTrans" cxnId="{C3DAA9EF-D126-4D3B-A75C-DF7019193D2D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CDBAD3C-74B0-4E1C-AAF8-6FCCCAF8DD01}" type="sibTrans" cxnId="{C3DAA9EF-D126-4D3B-A75C-DF7019193D2D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878967D3-19AC-41EE-8429-99339DC2F654}">
      <dgm:prSet phldrT="[Metin]"/>
      <dgm:spPr/>
      <dgm:t>
        <a:bodyPr/>
        <a:lstStyle/>
        <a:p>
          <a:r>
            <a:rPr lang="tr-TR" dirty="0" smtClean="0"/>
            <a:t>İstersem bırakırım.</a:t>
          </a:r>
          <a:endParaRPr lang="tr-TR" dirty="0"/>
        </a:p>
      </dgm:t>
    </dgm:pt>
    <dgm:pt modelId="{A2ABBBF4-F402-48A4-9006-B8C8A675ECD4}" type="parTrans" cxnId="{B2EDF189-0B04-4154-81F8-CF7F8C4E514B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7B841F4E-E1BA-4B9E-8721-BA31EAD3B698}" type="sibTrans" cxnId="{B2EDF189-0B04-4154-81F8-CF7F8C4E514B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5812A9BF-FEE5-4038-BAD4-7B3826D3640E}">
      <dgm:prSet phldrT="[Metin]"/>
      <dgm:spPr/>
      <dgm:t>
        <a:bodyPr/>
        <a:lstStyle/>
        <a:p>
          <a:r>
            <a:rPr lang="tr-TR" smtClean="0"/>
            <a:t>Bu meret bırakılmaz ki!</a:t>
          </a:r>
          <a:endParaRPr lang="tr-TR"/>
        </a:p>
      </dgm:t>
    </dgm:pt>
    <dgm:pt modelId="{15BE4736-7994-4203-B3CF-4B565101D455}" type="parTrans" cxnId="{49E729C2-9DA8-4542-9B24-264D4410D18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6253EC14-BE48-4129-AF5A-FE25C327E4E5}" type="sibTrans" cxnId="{49E729C2-9DA8-4542-9B24-264D4410D182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CE556495-51A8-4F9E-931A-3D7DA38EB6B3}">
      <dgm:prSet phldrT="[Metin]"/>
      <dgm:spPr/>
      <dgm:t>
        <a:bodyPr/>
        <a:lstStyle/>
        <a:p>
          <a:r>
            <a:rPr lang="tr-TR" dirty="0" smtClean="0"/>
            <a:t>Bırakmak zorundayım.</a:t>
          </a:r>
          <a:endParaRPr lang="tr-TR" dirty="0"/>
        </a:p>
      </dgm:t>
    </dgm:pt>
    <dgm:pt modelId="{DC216263-0FEF-4229-A17C-5B7179E9ECDD}" type="parTrans" cxnId="{CC0AD634-BFF7-4E93-87ED-04583A7FAF4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CD4ABE0D-B92F-43D3-B6A9-EC06628EF83F}" type="sibTrans" cxnId="{CC0AD634-BFF7-4E93-87ED-04583A7FAF4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2FBDA68B-857D-4BFA-A95D-3FD24158ED7D}">
      <dgm:prSet phldrT="[Metin]"/>
      <dgm:spPr/>
      <dgm:t>
        <a:bodyPr/>
        <a:lstStyle/>
        <a:p>
          <a:r>
            <a:rPr lang="tr-TR" dirty="0" smtClean="0"/>
            <a:t>Artık bırakacağım.</a:t>
          </a:r>
          <a:endParaRPr lang="tr-TR" dirty="0"/>
        </a:p>
      </dgm:t>
    </dgm:pt>
    <dgm:pt modelId="{CB7F2DAC-4704-44C8-A48A-8B8549467159}" type="parTrans" cxnId="{913E643B-847B-443B-8AA2-D6073B3B0664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1D774F91-506F-4A19-94EF-F9D5D8DFECAE}" type="sibTrans" cxnId="{913E643B-847B-443B-8AA2-D6073B3B0664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BEC34708-C782-4D0E-A8A9-EE41BF32B1F5}">
      <dgm:prSet phldrT="[Metin]"/>
      <dgm:spPr/>
      <dgm:t>
        <a:bodyPr/>
        <a:lstStyle/>
        <a:p>
          <a:r>
            <a:rPr lang="tr-TR" dirty="0" smtClean="0"/>
            <a:t>İstersem bırakırım.</a:t>
          </a:r>
          <a:endParaRPr lang="tr-TR" dirty="0"/>
        </a:p>
      </dgm:t>
    </dgm:pt>
    <dgm:pt modelId="{48053681-B138-41F8-A17F-23800AC8FFAD}" type="parTrans" cxnId="{AE345206-9ADB-4B68-B455-D3429DCCBD68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D2B07F89-EB51-46A4-AF78-7186EFBDC713}" type="sibTrans" cxnId="{AE345206-9ADB-4B68-B455-D3429DCCBD68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148FD60-A28E-434A-9020-288CC9D400F2}">
      <dgm:prSet phldrT="[Metin]"/>
      <dgm:spPr/>
      <dgm:t>
        <a:bodyPr/>
        <a:lstStyle/>
        <a:p>
          <a:r>
            <a:rPr lang="tr-TR" dirty="0" smtClean="0"/>
            <a:t>Bıraktım, bir daha başlamam.</a:t>
          </a:r>
          <a:endParaRPr lang="tr-TR" dirty="0"/>
        </a:p>
      </dgm:t>
    </dgm:pt>
    <dgm:pt modelId="{26532140-0263-4CFC-ABCC-55E0819A4EDB}" type="parTrans" cxnId="{1D8E9638-875A-4307-8297-AF7FAFEB6AA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4010AF2E-9C39-4401-A5ED-967A907BE7C8}" type="sibTrans" cxnId="{1D8E9638-875A-4307-8297-AF7FAFEB6AAF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C02A0AAB-0591-4F00-972B-2157AFED483E}" type="pres">
      <dgm:prSet presAssocID="{4078D158-B5BE-44D7-A569-2644CD7F5F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E45D3D8-55A9-4318-983E-22456548A056}" type="pres">
      <dgm:prSet presAssocID="{256DB696-E41A-406E-8C6A-C5F0F8C6B2C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046EBC-1514-46C7-BD7C-B85E22771A71}" type="pres">
      <dgm:prSet presAssocID="{256DB696-E41A-406E-8C6A-C5F0F8C6B2CB}" presName="spNode" presStyleCnt="0"/>
      <dgm:spPr/>
      <dgm:t>
        <a:bodyPr/>
        <a:lstStyle/>
        <a:p>
          <a:endParaRPr lang="tr-TR"/>
        </a:p>
      </dgm:t>
    </dgm:pt>
    <dgm:pt modelId="{EC3FDF49-6D84-4F24-80ED-ACFECD87B0C9}" type="pres">
      <dgm:prSet presAssocID="{2B43B3BA-E1A9-41CD-A06C-A1B0944ABF06}" presName="sibTrans" presStyleLbl="sibTrans1D1" presStyleIdx="0" presStyleCnt="9"/>
      <dgm:spPr/>
      <dgm:t>
        <a:bodyPr/>
        <a:lstStyle/>
        <a:p>
          <a:endParaRPr lang="tr-TR"/>
        </a:p>
      </dgm:t>
    </dgm:pt>
    <dgm:pt modelId="{256543B6-6EFC-4B7F-B8E9-2673291138BF}" type="pres">
      <dgm:prSet presAssocID="{FE938C00-AB06-4695-9DDD-B505533FC3D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470FB3-3A87-4236-8614-7332D29112E0}" type="pres">
      <dgm:prSet presAssocID="{FE938C00-AB06-4695-9DDD-B505533FC3D8}" presName="spNode" presStyleCnt="0"/>
      <dgm:spPr/>
      <dgm:t>
        <a:bodyPr/>
        <a:lstStyle/>
        <a:p>
          <a:endParaRPr lang="tr-TR"/>
        </a:p>
      </dgm:t>
    </dgm:pt>
    <dgm:pt modelId="{8FC3D095-B8E0-411B-A1B0-365A3D63C6F1}" type="pres">
      <dgm:prSet presAssocID="{A7281A4C-2DFB-4FC1-BB8F-0E1483971B32}" presName="sibTrans" presStyleLbl="sibTrans1D1" presStyleIdx="1" presStyleCnt="9"/>
      <dgm:spPr/>
      <dgm:t>
        <a:bodyPr/>
        <a:lstStyle/>
        <a:p>
          <a:endParaRPr lang="tr-TR"/>
        </a:p>
      </dgm:t>
    </dgm:pt>
    <dgm:pt modelId="{A45D5ACB-CEE3-4A7E-A846-1CE2D4A0CA06}" type="pres">
      <dgm:prSet presAssocID="{7268F0AB-94A3-47F2-BA73-45BDB3A2D48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BC5BC6-D044-477B-94F8-90D4CCCC0979}" type="pres">
      <dgm:prSet presAssocID="{7268F0AB-94A3-47F2-BA73-45BDB3A2D487}" presName="spNode" presStyleCnt="0"/>
      <dgm:spPr/>
      <dgm:t>
        <a:bodyPr/>
        <a:lstStyle/>
        <a:p>
          <a:endParaRPr lang="tr-TR"/>
        </a:p>
      </dgm:t>
    </dgm:pt>
    <dgm:pt modelId="{10B38A5D-9A1E-4861-8510-718A727E20D2}" type="pres">
      <dgm:prSet presAssocID="{ACDBAD3C-74B0-4E1C-AAF8-6FCCCAF8DD01}" presName="sibTrans" presStyleLbl="sibTrans1D1" presStyleIdx="2" presStyleCnt="9"/>
      <dgm:spPr/>
      <dgm:t>
        <a:bodyPr/>
        <a:lstStyle/>
        <a:p>
          <a:endParaRPr lang="tr-TR"/>
        </a:p>
      </dgm:t>
    </dgm:pt>
    <dgm:pt modelId="{9C4F92EB-2601-4299-A52C-0340E8A65105}" type="pres">
      <dgm:prSet presAssocID="{878967D3-19AC-41EE-8429-99339DC2F65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C407D8-15AF-4F70-A5DE-3A9E47BBECBB}" type="pres">
      <dgm:prSet presAssocID="{878967D3-19AC-41EE-8429-99339DC2F654}" presName="spNode" presStyleCnt="0"/>
      <dgm:spPr/>
      <dgm:t>
        <a:bodyPr/>
        <a:lstStyle/>
        <a:p>
          <a:endParaRPr lang="tr-TR"/>
        </a:p>
      </dgm:t>
    </dgm:pt>
    <dgm:pt modelId="{BED37365-C129-4FC1-9BF7-FBAA1038C79E}" type="pres">
      <dgm:prSet presAssocID="{7B841F4E-E1BA-4B9E-8721-BA31EAD3B698}" presName="sibTrans" presStyleLbl="sibTrans1D1" presStyleIdx="3" presStyleCnt="9"/>
      <dgm:spPr/>
      <dgm:t>
        <a:bodyPr/>
        <a:lstStyle/>
        <a:p>
          <a:endParaRPr lang="tr-TR"/>
        </a:p>
      </dgm:t>
    </dgm:pt>
    <dgm:pt modelId="{D7D0EFF4-6469-4D9C-A711-9BA62D3505DF}" type="pres">
      <dgm:prSet presAssocID="{5812A9BF-FEE5-4038-BAD4-7B3826D3640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42CC74-EF37-4949-B0CC-3A076418BDEA}" type="pres">
      <dgm:prSet presAssocID="{5812A9BF-FEE5-4038-BAD4-7B3826D3640E}" presName="spNode" presStyleCnt="0"/>
      <dgm:spPr/>
      <dgm:t>
        <a:bodyPr/>
        <a:lstStyle/>
        <a:p>
          <a:endParaRPr lang="tr-TR"/>
        </a:p>
      </dgm:t>
    </dgm:pt>
    <dgm:pt modelId="{A73F6C07-C5DD-4DAC-9DC4-5F5AF8D8E60D}" type="pres">
      <dgm:prSet presAssocID="{6253EC14-BE48-4129-AF5A-FE25C327E4E5}" presName="sibTrans" presStyleLbl="sibTrans1D1" presStyleIdx="4" presStyleCnt="9"/>
      <dgm:spPr/>
      <dgm:t>
        <a:bodyPr/>
        <a:lstStyle/>
        <a:p>
          <a:endParaRPr lang="tr-TR"/>
        </a:p>
      </dgm:t>
    </dgm:pt>
    <dgm:pt modelId="{67AB75D2-836B-4CC8-ADEF-68EF9BDE5828}" type="pres">
      <dgm:prSet presAssocID="{CE556495-51A8-4F9E-931A-3D7DA38EB6B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77A28F-F136-496C-B4D8-6A4D1A079097}" type="pres">
      <dgm:prSet presAssocID="{CE556495-51A8-4F9E-931A-3D7DA38EB6B3}" presName="spNode" presStyleCnt="0"/>
      <dgm:spPr/>
      <dgm:t>
        <a:bodyPr/>
        <a:lstStyle/>
        <a:p>
          <a:endParaRPr lang="tr-TR"/>
        </a:p>
      </dgm:t>
    </dgm:pt>
    <dgm:pt modelId="{B49AE999-7F5F-48F7-BFB8-9796178BEA13}" type="pres">
      <dgm:prSet presAssocID="{CD4ABE0D-B92F-43D3-B6A9-EC06628EF83F}" presName="sibTrans" presStyleLbl="sibTrans1D1" presStyleIdx="5" presStyleCnt="9"/>
      <dgm:spPr/>
      <dgm:t>
        <a:bodyPr/>
        <a:lstStyle/>
        <a:p>
          <a:endParaRPr lang="tr-TR"/>
        </a:p>
      </dgm:t>
    </dgm:pt>
    <dgm:pt modelId="{D1A5BEBD-4E24-4FFD-9F42-31542081BDEE}" type="pres">
      <dgm:prSet presAssocID="{2FBDA68B-857D-4BFA-A95D-3FD24158ED7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86A5B4-1038-41E7-9EFA-2DF6DAE48D3A}" type="pres">
      <dgm:prSet presAssocID="{2FBDA68B-857D-4BFA-A95D-3FD24158ED7D}" presName="spNode" presStyleCnt="0"/>
      <dgm:spPr/>
      <dgm:t>
        <a:bodyPr/>
        <a:lstStyle/>
        <a:p>
          <a:endParaRPr lang="tr-TR"/>
        </a:p>
      </dgm:t>
    </dgm:pt>
    <dgm:pt modelId="{AE407F77-621A-4322-9889-529F7B7655B9}" type="pres">
      <dgm:prSet presAssocID="{1D774F91-506F-4A19-94EF-F9D5D8DFECAE}" presName="sibTrans" presStyleLbl="sibTrans1D1" presStyleIdx="6" presStyleCnt="9"/>
      <dgm:spPr/>
      <dgm:t>
        <a:bodyPr/>
        <a:lstStyle/>
        <a:p>
          <a:endParaRPr lang="tr-TR"/>
        </a:p>
      </dgm:t>
    </dgm:pt>
    <dgm:pt modelId="{8D274A4B-2B98-4534-B9B6-EC3A4259D3EC}" type="pres">
      <dgm:prSet presAssocID="{BEC34708-C782-4D0E-A8A9-EE41BF32B1F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7F1FA4-DEF3-4A5F-8ABD-6F9046A70B88}" type="pres">
      <dgm:prSet presAssocID="{BEC34708-C782-4D0E-A8A9-EE41BF32B1F5}" presName="spNode" presStyleCnt="0"/>
      <dgm:spPr/>
      <dgm:t>
        <a:bodyPr/>
        <a:lstStyle/>
        <a:p>
          <a:endParaRPr lang="tr-TR"/>
        </a:p>
      </dgm:t>
    </dgm:pt>
    <dgm:pt modelId="{8D3B6D1E-31B5-481F-9682-D7F3CB1D7D5C}" type="pres">
      <dgm:prSet presAssocID="{D2B07F89-EB51-46A4-AF78-7186EFBDC713}" presName="sibTrans" presStyleLbl="sibTrans1D1" presStyleIdx="7" presStyleCnt="9"/>
      <dgm:spPr/>
      <dgm:t>
        <a:bodyPr/>
        <a:lstStyle/>
        <a:p>
          <a:endParaRPr lang="tr-TR"/>
        </a:p>
      </dgm:t>
    </dgm:pt>
    <dgm:pt modelId="{E6ABB309-E1A8-4BB6-B601-311C668D5BFE}" type="pres">
      <dgm:prSet presAssocID="{4148FD60-A28E-434A-9020-288CC9D400F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5E9BAC-AF1E-46C4-8384-C106D48A337A}" type="pres">
      <dgm:prSet presAssocID="{4148FD60-A28E-434A-9020-288CC9D400F2}" presName="spNode" presStyleCnt="0"/>
      <dgm:spPr/>
      <dgm:t>
        <a:bodyPr/>
        <a:lstStyle/>
        <a:p>
          <a:endParaRPr lang="tr-TR"/>
        </a:p>
      </dgm:t>
    </dgm:pt>
    <dgm:pt modelId="{74DE2E65-68B4-4DA0-9EDE-6150C77FC725}" type="pres">
      <dgm:prSet presAssocID="{4010AF2E-9C39-4401-A5ED-967A907BE7C8}" presName="sibTrans" presStyleLbl="sibTrans1D1" presStyleIdx="8" presStyleCnt="9"/>
      <dgm:spPr/>
      <dgm:t>
        <a:bodyPr/>
        <a:lstStyle/>
        <a:p>
          <a:endParaRPr lang="tr-TR"/>
        </a:p>
      </dgm:t>
    </dgm:pt>
  </dgm:ptLst>
  <dgm:cxnLst>
    <dgm:cxn modelId="{BD793B3A-C3C8-48C6-8A51-6FDDA2166389}" type="presOf" srcId="{256DB696-E41A-406E-8C6A-C5F0F8C6B2CB}" destId="{DE45D3D8-55A9-4318-983E-22456548A056}" srcOrd="0" destOrd="0" presId="urn:microsoft.com/office/officeart/2005/8/layout/cycle5"/>
    <dgm:cxn modelId="{AE345206-9ADB-4B68-B455-D3429DCCBD68}" srcId="{4078D158-B5BE-44D7-A569-2644CD7F5F6C}" destId="{BEC34708-C782-4D0E-A8A9-EE41BF32B1F5}" srcOrd="7" destOrd="0" parTransId="{48053681-B138-41F8-A17F-23800AC8FFAD}" sibTransId="{D2B07F89-EB51-46A4-AF78-7186EFBDC713}"/>
    <dgm:cxn modelId="{D755F3C0-9D3A-4B79-A155-39DEFB60DC78}" type="presOf" srcId="{1D774F91-506F-4A19-94EF-F9D5D8DFECAE}" destId="{AE407F77-621A-4322-9889-529F7B7655B9}" srcOrd="0" destOrd="0" presId="urn:microsoft.com/office/officeart/2005/8/layout/cycle5"/>
    <dgm:cxn modelId="{A26635A8-F609-467F-8B5E-B19A55093A53}" type="presOf" srcId="{7268F0AB-94A3-47F2-BA73-45BDB3A2D487}" destId="{A45D5ACB-CEE3-4A7E-A846-1CE2D4A0CA06}" srcOrd="0" destOrd="0" presId="urn:microsoft.com/office/officeart/2005/8/layout/cycle5"/>
    <dgm:cxn modelId="{A457398E-A9D1-46A6-BE01-CAD29E02C1DD}" srcId="{4078D158-B5BE-44D7-A569-2644CD7F5F6C}" destId="{FE938C00-AB06-4695-9DDD-B505533FC3D8}" srcOrd="1" destOrd="0" parTransId="{47262C4A-37BF-4599-8ACF-D462CA3DF87F}" sibTransId="{A7281A4C-2DFB-4FC1-BB8F-0E1483971B32}"/>
    <dgm:cxn modelId="{C3DAA9EF-D126-4D3B-A75C-DF7019193D2D}" srcId="{4078D158-B5BE-44D7-A569-2644CD7F5F6C}" destId="{7268F0AB-94A3-47F2-BA73-45BDB3A2D487}" srcOrd="2" destOrd="0" parTransId="{85A3B3E0-8373-4B48-B0F5-8A8DBB0F0DCE}" sibTransId="{ACDBAD3C-74B0-4E1C-AAF8-6FCCCAF8DD01}"/>
    <dgm:cxn modelId="{445DB3EE-B68D-4833-BC98-7BA679190AC5}" srcId="{4078D158-B5BE-44D7-A569-2644CD7F5F6C}" destId="{256DB696-E41A-406E-8C6A-C5F0F8C6B2CB}" srcOrd="0" destOrd="0" parTransId="{D06BD86A-FDAE-4460-BD60-37E0950366A2}" sibTransId="{2B43B3BA-E1A9-41CD-A06C-A1B0944ABF06}"/>
    <dgm:cxn modelId="{584CF9AB-0A09-464C-956E-8007409AD3F4}" type="presOf" srcId="{CE556495-51A8-4F9E-931A-3D7DA38EB6B3}" destId="{67AB75D2-836B-4CC8-ADEF-68EF9BDE5828}" srcOrd="0" destOrd="0" presId="urn:microsoft.com/office/officeart/2005/8/layout/cycle5"/>
    <dgm:cxn modelId="{B2EDF189-0B04-4154-81F8-CF7F8C4E514B}" srcId="{4078D158-B5BE-44D7-A569-2644CD7F5F6C}" destId="{878967D3-19AC-41EE-8429-99339DC2F654}" srcOrd="3" destOrd="0" parTransId="{A2ABBBF4-F402-48A4-9006-B8C8A675ECD4}" sibTransId="{7B841F4E-E1BA-4B9E-8721-BA31EAD3B698}"/>
    <dgm:cxn modelId="{1D8E9638-875A-4307-8297-AF7FAFEB6AAF}" srcId="{4078D158-B5BE-44D7-A569-2644CD7F5F6C}" destId="{4148FD60-A28E-434A-9020-288CC9D400F2}" srcOrd="8" destOrd="0" parTransId="{26532140-0263-4CFC-ABCC-55E0819A4EDB}" sibTransId="{4010AF2E-9C39-4401-A5ED-967A907BE7C8}"/>
    <dgm:cxn modelId="{F6216E1C-728E-4E48-9BEE-A9C2FC2009ED}" type="presOf" srcId="{BEC34708-C782-4D0E-A8A9-EE41BF32B1F5}" destId="{8D274A4B-2B98-4534-B9B6-EC3A4259D3EC}" srcOrd="0" destOrd="0" presId="urn:microsoft.com/office/officeart/2005/8/layout/cycle5"/>
    <dgm:cxn modelId="{38DD9975-8590-4BD5-BACB-25FC23C01A98}" type="presOf" srcId="{878967D3-19AC-41EE-8429-99339DC2F654}" destId="{9C4F92EB-2601-4299-A52C-0340E8A65105}" srcOrd="0" destOrd="0" presId="urn:microsoft.com/office/officeart/2005/8/layout/cycle5"/>
    <dgm:cxn modelId="{CC0AD634-BFF7-4E93-87ED-04583A7FAF4F}" srcId="{4078D158-B5BE-44D7-A569-2644CD7F5F6C}" destId="{CE556495-51A8-4F9E-931A-3D7DA38EB6B3}" srcOrd="5" destOrd="0" parTransId="{DC216263-0FEF-4229-A17C-5B7179E9ECDD}" sibTransId="{CD4ABE0D-B92F-43D3-B6A9-EC06628EF83F}"/>
    <dgm:cxn modelId="{913E643B-847B-443B-8AA2-D6073B3B0664}" srcId="{4078D158-B5BE-44D7-A569-2644CD7F5F6C}" destId="{2FBDA68B-857D-4BFA-A95D-3FD24158ED7D}" srcOrd="6" destOrd="0" parTransId="{CB7F2DAC-4704-44C8-A48A-8B8549467159}" sibTransId="{1D774F91-506F-4A19-94EF-F9D5D8DFECAE}"/>
    <dgm:cxn modelId="{F3A25D80-13AB-4290-AC23-8ACFDC91B19D}" type="presOf" srcId="{4010AF2E-9C39-4401-A5ED-967A907BE7C8}" destId="{74DE2E65-68B4-4DA0-9EDE-6150C77FC725}" srcOrd="0" destOrd="0" presId="urn:microsoft.com/office/officeart/2005/8/layout/cycle5"/>
    <dgm:cxn modelId="{FEBFE62D-D114-471F-9254-EB93AD95FA2C}" type="presOf" srcId="{A7281A4C-2DFB-4FC1-BB8F-0E1483971B32}" destId="{8FC3D095-B8E0-411B-A1B0-365A3D63C6F1}" srcOrd="0" destOrd="0" presId="urn:microsoft.com/office/officeart/2005/8/layout/cycle5"/>
    <dgm:cxn modelId="{47D507A4-9A4E-4133-9DC0-E9789C9D9BB6}" type="presOf" srcId="{4148FD60-A28E-434A-9020-288CC9D400F2}" destId="{E6ABB309-E1A8-4BB6-B601-311C668D5BFE}" srcOrd="0" destOrd="0" presId="urn:microsoft.com/office/officeart/2005/8/layout/cycle5"/>
    <dgm:cxn modelId="{6609416A-29A3-48DC-AB14-2D7A9C7FF501}" type="presOf" srcId="{FE938C00-AB06-4695-9DDD-B505533FC3D8}" destId="{256543B6-6EFC-4B7F-B8E9-2673291138BF}" srcOrd="0" destOrd="0" presId="urn:microsoft.com/office/officeart/2005/8/layout/cycle5"/>
    <dgm:cxn modelId="{D740BB4C-B7AC-4E15-AADB-32DF47B59CA3}" type="presOf" srcId="{ACDBAD3C-74B0-4E1C-AAF8-6FCCCAF8DD01}" destId="{10B38A5D-9A1E-4861-8510-718A727E20D2}" srcOrd="0" destOrd="0" presId="urn:microsoft.com/office/officeart/2005/8/layout/cycle5"/>
    <dgm:cxn modelId="{55C1BED7-70FB-4422-B875-DAFC9597A409}" type="presOf" srcId="{6253EC14-BE48-4129-AF5A-FE25C327E4E5}" destId="{A73F6C07-C5DD-4DAC-9DC4-5F5AF8D8E60D}" srcOrd="0" destOrd="0" presId="urn:microsoft.com/office/officeart/2005/8/layout/cycle5"/>
    <dgm:cxn modelId="{B7F1CA78-079E-4AFF-94B5-76429CCDC2D9}" type="presOf" srcId="{7B841F4E-E1BA-4B9E-8721-BA31EAD3B698}" destId="{BED37365-C129-4FC1-9BF7-FBAA1038C79E}" srcOrd="0" destOrd="0" presId="urn:microsoft.com/office/officeart/2005/8/layout/cycle5"/>
    <dgm:cxn modelId="{71AAFB0F-3A4C-4448-BE59-38C1674DC6BA}" type="presOf" srcId="{D2B07F89-EB51-46A4-AF78-7186EFBDC713}" destId="{8D3B6D1E-31B5-481F-9682-D7F3CB1D7D5C}" srcOrd="0" destOrd="0" presId="urn:microsoft.com/office/officeart/2005/8/layout/cycle5"/>
    <dgm:cxn modelId="{A5549599-F836-4BDE-A67E-E7236C407EAE}" type="presOf" srcId="{2B43B3BA-E1A9-41CD-A06C-A1B0944ABF06}" destId="{EC3FDF49-6D84-4F24-80ED-ACFECD87B0C9}" srcOrd="0" destOrd="0" presId="urn:microsoft.com/office/officeart/2005/8/layout/cycle5"/>
    <dgm:cxn modelId="{6C4F9ACF-2AA4-491F-9CAF-9A146740DC95}" type="presOf" srcId="{CD4ABE0D-B92F-43D3-B6A9-EC06628EF83F}" destId="{B49AE999-7F5F-48F7-BFB8-9796178BEA13}" srcOrd="0" destOrd="0" presId="urn:microsoft.com/office/officeart/2005/8/layout/cycle5"/>
    <dgm:cxn modelId="{516F39F7-7DEC-4EEF-9BC9-8B77DDE46485}" type="presOf" srcId="{4078D158-B5BE-44D7-A569-2644CD7F5F6C}" destId="{C02A0AAB-0591-4F00-972B-2157AFED483E}" srcOrd="0" destOrd="0" presId="urn:microsoft.com/office/officeart/2005/8/layout/cycle5"/>
    <dgm:cxn modelId="{EE05309C-FDB6-405A-9244-D8161EF00C16}" type="presOf" srcId="{2FBDA68B-857D-4BFA-A95D-3FD24158ED7D}" destId="{D1A5BEBD-4E24-4FFD-9F42-31542081BDEE}" srcOrd="0" destOrd="0" presId="urn:microsoft.com/office/officeart/2005/8/layout/cycle5"/>
    <dgm:cxn modelId="{49E729C2-9DA8-4542-9B24-264D4410D182}" srcId="{4078D158-B5BE-44D7-A569-2644CD7F5F6C}" destId="{5812A9BF-FEE5-4038-BAD4-7B3826D3640E}" srcOrd="4" destOrd="0" parTransId="{15BE4736-7994-4203-B3CF-4B565101D455}" sibTransId="{6253EC14-BE48-4129-AF5A-FE25C327E4E5}"/>
    <dgm:cxn modelId="{913CE134-7105-4994-9B06-41DC105F575D}" type="presOf" srcId="{5812A9BF-FEE5-4038-BAD4-7B3826D3640E}" destId="{D7D0EFF4-6469-4D9C-A711-9BA62D3505DF}" srcOrd="0" destOrd="0" presId="urn:microsoft.com/office/officeart/2005/8/layout/cycle5"/>
    <dgm:cxn modelId="{40E0C1ED-D0E8-430B-AB84-C5C8FEB01E9C}" type="presParOf" srcId="{C02A0AAB-0591-4F00-972B-2157AFED483E}" destId="{DE45D3D8-55A9-4318-983E-22456548A056}" srcOrd="0" destOrd="0" presId="urn:microsoft.com/office/officeart/2005/8/layout/cycle5"/>
    <dgm:cxn modelId="{0FC483F8-E070-495A-B621-279C4BE2B763}" type="presParOf" srcId="{C02A0AAB-0591-4F00-972B-2157AFED483E}" destId="{D9046EBC-1514-46C7-BD7C-B85E22771A71}" srcOrd="1" destOrd="0" presId="urn:microsoft.com/office/officeart/2005/8/layout/cycle5"/>
    <dgm:cxn modelId="{767C2D67-3584-438E-B078-DC7D1B5CE039}" type="presParOf" srcId="{C02A0AAB-0591-4F00-972B-2157AFED483E}" destId="{EC3FDF49-6D84-4F24-80ED-ACFECD87B0C9}" srcOrd="2" destOrd="0" presId="urn:microsoft.com/office/officeart/2005/8/layout/cycle5"/>
    <dgm:cxn modelId="{404C3CCA-C55C-4BEC-950A-8FCF9CE5E8E2}" type="presParOf" srcId="{C02A0AAB-0591-4F00-972B-2157AFED483E}" destId="{256543B6-6EFC-4B7F-B8E9-2673291138BF}" srcOrd="3" destOrd="0" presId="urn:microsoft.com/office/officeart/2005/8/layout/cycle5"/>
    <dgm:cxn modelId="{64F6F172-A713-4D56-AD54-352095A86586}" type="presParOf" srcId="{C02A0AAB-0591-4F00-972B-2157AFED483E}" destId="{D2470FB3-3A87-4236-8614-7332D29112E0}" srcOrd="4" destOrd="0" presId="urn:microsoft.com/office/officeart/2005/8/layout/cycle5"/>
    <dgm:cxn modelId="{9297D22E-F819-405B-8B5C-A0D10D2B92A3}" type="presParOf" srcId="{C02A0AAB-0591-4F00-972B-2157AFED483E}" destId="{8FC3D095-B8E0-411B-A1B0-365A3D63C6F1}" srcOrd="5" destOrd="0" presId="urn:microsoft.com/office/officeart/2005/8/layout/cycle5"/>
    <dgm:cxn modelId="{51F07549-1B06-4023-8D3E-77528892CE48}" type="presParOf" srcId="{C02A0AAB-0591-4F00-972B-2157AFED483E}" destId="{A45D5ACB-CEE3-4A7E-A846-1CE2D4A0CA06}" srcOrd="6" destOrd="0" presId="urn:microsoft.com/office/officeart/2005/8/layout/cycle5"/>
    <dgm:cxn modelId="{9C517B65-1959-4DF0-8629-19B1ED30C55F}" type="presParOf" srcId="{C02A0AAB-0591-4F00-972B-2157AFED483E}" destId="{51BC5BC6-D044-477B-94F8-90D4CCCC0979}" srcOrd="7" destOrd="0" presId="urn:microsoft.com/office/officeart/2005/8/layout/cycle5"/>
    <dgm:cxn modelId="{12F4EC53-D552-48E4-A9A6-F99DE0DAF5D0}" type="presParOf" srcId="{C02A0AAB-0591-4F00-972B-2157AFED483E}" destId="{10B38A5D-9A1E-4861-8510-718A727E20D2}" srcOrd="8" destOrd="0" presId="urn:microsoft.com/office/officeart/2005/8/layout/cycle5"/>
    <dgm:cxn modelId="{EC0D7356-CE1B-4FCE-8EBA-B3143236B09D}" type="presParOf" srcId="{C02A0AAB-0591-4F00-972B-2157AFED483E}" destId="{9C4F92EB-2601-4299-A52C-0340E8A65105}" srcOrd="9" destOrd="0" presId="urn:microsoft.com/office/officeart/2005/8/layout/cycle5"/>
    <dgm:cxn modelId="{09C089DA-5168-4633-839F-9A8835EC305C}" type="presParOf" srcId="{C02A0AAB-0591-4F00-972B-2157AFED483E}" destId="{15C407D8-15AF-4F70-A5DE-3A9E47BBECBB}" srcOrd="10" destOrd="0" presId="urn:microsoft.com/office/officeart/2005/8/layout/cycle5"/>
    <dgm:cxn modelId="{B7A39B35-72C9-483F-BF52-3E4B44731B23}" type="presParOf" srcId="{C02A0AAB-0591-4F00-972B-2157AFED483E}" destId="{BED37365-C129-4FC1-9BF7-FBAA1038C79E}" srcOrd="11" destOrd="0" presId="urn:microsoft.com/office/officeart/2005/8/layout/cycle5"/>
    <dgm:cxn modelId="{2F84C8D0-87B4-404F-B63E-058EBEF3F33E}" type="presParOf" srcId="{C02A0AAB-0591-4F00-972B-2157AFED483E}" destId="{D7D0EFF4-6469-4D9C-A711-9BA62D3505DF}" srcOrd="12" destOrd="0" presId="urn:microsoft.com/office/officeart/2005/8/layout/cycle5"/>
    <dgm:cxn modelId="{D671A788-0F22-4B78-8ADD-0BF34EF7630F}" type="presParOf" srcId="{C02A0AAB-0591-4F00-972B-2157AFED483E}" destId="{C642CC74-EF37-4949-B0CC-3A076418BDEA}" srcOrd="13" destOrd="0" presId="urn:microsoft.com/office/officeart/2005/8/layout/cycle5"/>
    <dgm:cxn modelId="{72BE099B-28C5-456E-94E5-1737A2266240}" type="presParOf" srcId="{C02A0AAB-0591-4F00-972B-2157AFED483E}" destId="{A73F6C07-C5DD-4DAC-9DC4-5F5AF8D8E60D}" srcOrd="14" destOrd="0" presId="urn:microsoft.com/office/officeart/2005/8/layout/cycle5"/>
    <dgm:cxn modelId="{4494C9FA-57EA-483A-932E-ADAA230A65EE}" type="presParOf" srcId="{C02A0AAB-0591-4F00-972B-2157AFED483E}" destId="{67AB75D2-836B-4CC8-ADEF-68EF9BDE5828}" srcOrd="15" destOrd="0" presId="urn:microsoft.com/office/officeart/2005/8/layout/cycle5"/>
    <dgm:cxn modelId="{1FDFBB31-9F40-410E-BF95-A7D76ED8945D}" type="presParOf" srcId="{C02A0AAB-0591-4F00-972B-2157AFED483E}" destId="{0F77A28F-F136-496C-B4D8-6A4D1A079097}" srcOrd="16" destOrd="0" presId="urn:microsoft.com/office/officeart/2005/8/layout/cycle5"/>
    <dgm:cxn modelId="{79CACAE7-8177-40BF-9840-F4E5CDB6A87C}" type="presParOf" srcId="{C02A0AAB-0591-4F00-972B-2157AFED483E}" destId="{B49AE999-7F5F-48F7-BFB8-9796178BEA13}" srcOrd="17" destOrd="0" presId="urn:microsoft.com/office/officeart/2005/8/layout/cycle5"/>
    <dgm:cxn modelId="{60DD80E6-7C50-47B1-AD01-9F71665C11DA}" type="presParOf" srcId="{C02A0AAB-0591-4F00-972B-2157AFED483E}" destId="{D1A5BEBD-4E24-4FFD-9F42-31542081BDEE}" srcOrd="18" destOrd="0" presId="urn:microsoft.com/office/officeart/2005/8/layout/cycle5"/>
    <dgm:cxn modelId="{B0778DB1-18C0-401A-95F5-1095BE85967F}" type="presParOf" srcId="{C02A0AAB-0591-4F00-972B-2157AFED483E}" destId="{3586A5B4-1038-41E7-9EFA-2DF6DAE48D3A}" srcOrd="19" destOrd="0" presId="urn:microsoft.com/office/officeart/2005/8/layout/cycle5"/>
    <dgm:cxn modelId="{C69E8041-A20B-4458-BB64-FDEDDFBB2080}" type="presParOf" srcId="{C02A0AAB-0591-4F00-972B-2157AFED483E}" destId="{AE407F77-621A-4322-9889-529F7B7655B9}" srcOrd="20" destOrd="0" presId="urn:microsoft.com/office/officeart/2005/8/layout/cycle5"/>
    <dgm:cxn modelId="{91FCFAF0-78D0-4F1D-8E91-01B556AB2E00}" type="presParOf" srcId="{C02A0AAB-0591-4F00-972B-2157AFED483E}" destId="{8D274A4B-2B98-4534-B9B6-EC3A4259D3EC}" srcOrd="21" destOrd="0" presId="urn:microsoft.com/office/officeart/2005/8/layout/cycle5"/>
    <dgm:cxn modelId="{56D3635D-8FE6-4DD1-AE51-11609A0E3579}" type="presParOf" srcId="{C02A0AAB-0591-4F00-972B-2157AFED483E}" destId="{D47F1FA4-DEF3-4A5F-8ABD-6F9046A70B88}" srcOrd="22" destOrd="0" presId="urn:microsoft.com/office/officeart/2005/8/layout/cycle5"/>
    <dgm:cxn modelId="{839F4A43-03DA-483C-BE50-2FB1F518582E}" type="presParOf" srcId="{C02A0AAB-0591-4F00-972B-2157AFED483E}" destId="{8D3B6D1E-31B5-481F-9682-D7F3CB1D7D5C}" srcOrd="23" destOrd="0" presId="urn:microsoft.com/office/officeart/2005/8/layout/cycle5"/>
    <dgm:cxn modelId="{BDA638BE-8823-4B0C-879B-A4694026AB06}" type="presParOf" srcId="{C02A0AAB-0591-4F00-972B-2157AFED483E}" destId="{E6ABB309-E1A8-4BB6-B601-311C668D5BFE}" srcOrd="24" destOrd="0" presId="urn:microsoft.com/office/officeart/2005/8/layout/cycle5"/>
    <dgm:cxn modelId="{7BA8689C-56E1-4486-B73D-ED766383C85C}" type="presParOf" srcId="{C02A0AAB-0591-4F00-972B-2157AFED483E}" destId="{705E9BAC-AF1E-46C4-8384-C106D48A337A}" srcOrd="25" destOrd="0" presId="urn:microsoft.com/office/officeart/2005/8/layout/cycle5"/>
    <dgm:cxn modelId="{8D32AE75-C626-418C-92D6-96A179E8D945}" type="presParOf" srcId="{C02A0AAB-0591-4F00-972B-2157AFED483E}" destId="{74DE2E65-68B4-4DA0-9EDE-6150C77FC725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5D3D8-55A9-4318-983E-22456548A056}">
      <dsp:nvSpPr>
        <dsp:cNvPr id="0" name=""/>
        <dsp:cNvSpPr/>
      </dsp:nvSpPr>
      <dsp:spPr>
        <a:xfrm>
          <a:off x="3037046" y="3962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Bir kereden bir şey olmaz! </a:t>
          </a:r>
          <a:endParaRPr lang="tr-TR" sz="1200" kern="1200" dirty="0"/>
        </a:p>
      </dsp:txBody>
      <dsp:txXfrm>
        <a:off x="3070512" y="37428"/>
        <a:ext cx="987767" cy="618622"/>
      </dsp:txXfrm>
    </dsp:sp>
    <dsp:sp modelId="{EC3FDF49-6D84-4F24-80ED-ACFECD87B0C9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3295016" y="83895"/>
              </a:moveTo>
              <a:arcTo wR="2635357" hR="2635357" stAng="17069755" swAng="5339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543B6-6EFC-4B7F-B8E9-2673291138BF}">
      <dsp:nvSpPr>
        <dsp:cNvPr id="0" name=""/>
        <dsp:cNvSpPr/>
      </dsp:nvSpPr>
      <dsp:spPr>
        <a:xfrm>
          <a:off x="4731021" y="620519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Bir kereden başka asla!</a:t>
          </a:r>
          <a:endParaRPr lang="tr-TR" sz="1200" kern="1200"/>
        </a:p>
      </dsp:txBody>
      <dsp:txXfrm>
        <a:off x="4764487" y="653985"/>
        <a:ext cx="987767" cy="618622"/>
      </dsp:txXfrm>
    </dsp:sp>
    <dsp:sp modelId="{8FC3D095-B8E0-411B-A1B0-365A3D63C6F1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4789981" y="1117891"/>
              </a:moveTo>
              <a:arcTo wR="2635357" hR="2635357" stAng="19490616" swAng="7883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D5ACB-CEE3-4A7E-A846-1CE2D4A0CA06}">
      <dsp:nvSpPr>
        <dsp:cNvPr id="0" name=""/>
        <dsp:cNvSpPr/>
      </dsp:nvSpPr>
      <dsp:spPr>
        <a:xfrm>
          <a:off x="5632366" y="2181695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Ben bağımlı olmam!</a:t>
          </a:r>
          <a:endParaRPr lang="tr-TR" sz="1200" kern="1200"/>
        </a:p>
      </dsp:txBody>
      <dsp:txXfrm>
        <a:off x="5665832" y="2215161"/>
        <a:ext cx="987767" cy="618622"/>
      </dsp:txXfrm>
    </dsp:sp>
    <dsp:sp modelId="{10B38A5D-9A1E-4861-8510-718A727E20D2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5268577" y="2741494"/>
              </a:moveTo>
              <a:arcTo wR="2635357" hR="2635357" stAng="21738490" swAng="875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F92EB-2601-4299-A52C-0340E8A65105}">
      <dsp:nvSpPr>
        <dsp:cNvPr id="0" name=""/>
        <dsp:cNvSpPr/>
      </dsp:nvSpPr>
      <dsp:spPr>
        <a:xfrm>
          <a:off x="5319333" y="3956999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İstersem bırakırım.</a:t>
          </a:r>
          <a:endParaRPr lang="tr-TR" sz="1200" kern="1200" dirty="0"/>
        </a:p>
      </dsp:txBody>
      <dsp:txXfrm>
        <a:off x="5352799" y="3990465"/>
        <a:ext cx="987767" cy="618622"/>
      </dsp:txXfrm>
    </dsp:sp>
    <dsp:sp modelId="{BED37365-C129-4FC1-9BF7-FBAA1038C79E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4573262" y="4421312"/>
              </a:moveTo>
              <a:arcTo wR="2635357" hR="2635357" stAng="2559803" swAng="653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0EFF4-6469-4D9C-A711-9BA62D3505DF}">
      <dsp:nvSpPr>
        <dsp:cNvPr id="0" name=""/>
        <dsp:cNvSpPr/>
      </dsp:nvSpPr>
      <dsp:spPr>
        <a:xfrm>
          <a:off x="3938391" y="5115746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Bu meret bırakılmaz ki!</a:t>
          </a:r>
          <a:endParaRPr lang="tr-TR" sz="1200" kern="1200"/>
        </a:p>
      </dsp:txBody>
      <dsp:txXfrm>
        <a:off x="3971857" y="5149212"/>
        <a:ext cx="987767" cy="618622"/>
      </dsp:txXfrm>
    </dsp:sp>
    <dsp:sp modelId="{A73F6C07-C5DD-4DAC-9DC4-5F5AF8D8E60D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2860746" y="5261059"/>
              </a:moveTo>
              <a:arcTo wR="2635357" hR="2635357" stAng="5105627" swAng="5887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B75D2-836B-4CC8-ADEF-68EF9BDE5828}">
      <dsp:nvSpPr>
        <dsp:cNvPr id="0" name=""/>
        <dsp:cNvSpPr/>
      </dsp:nvSpPr>
      <dsp:spPr>
        <a:xfrm>
          <a:off x="2135701" y="5115746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Bırakmak zorundayım.</a:t>
          </a:r>
          <a:endParaRPr lang="tr-TR" sz="1200" kern="1200" dirty="0"/>
        </a:p>
      </dsp:txBody>
      <dsp:txXfrm>
        <a:off x="2169167" y="5149212"/>
        <a:ext cx="987767" cy="618622"/>
      </dsp:txXfrm>
    </dsp:sp>
    <dsp:sp modelId="{B49AE999-7F5F-48F7-BFB8-9796178BEA13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1070129" y="4755539"/>
              </a:moveTo>
              <a:arcTo wR="2635357" hR="2635357" stAng="7586199" swAng="653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5BEBD-4E24-4FFD-9F42-31542081BDEE}">
      <dsp:nvSpPr>
        <dsp:cNvPr id="0" name=""/>
        <dsp:cNvSpPr/>
      </dsp:nvSpPr>
      <dsp:spPr>
        <a:xfrm>
          <a:off x="754759" y="3956999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Artık bırakacağım.</a:t>
          </a:r>
          <a:endParaRPr lang="tr-TR" sz="1200" kern="1200" dirty="0"/>
        </a:p>
      </dsp:txBody>
      <dsp:txXfrm>
        <a:off x="788225" y="3990465"/>
        <a:ext cx="987767" cy="618622"/>
      </dsp:txXfrm>
    </dsp:sp>
    <dsp:sp modelId="{AE407F77-621A-4322-9889-529F7B7655B9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113885" y="3401704"/>
              </a:moveTo>
              <a:arcTo wR="2635357" hR="2635357" stAng="9785670" swAng="8758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74A4B-2B98-4534-B9B6-EC3A4259D3EC}">
      <dsp:nvSpPr>
        <dsp:cNvPr id="0" name=""/>
        <dsp:cNvSpPr/>
      </dsp:nvSpPr>
      <dsp:spPr>
        <a:xfrm>
          <a:off x="441725" y="2181695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İstersem bırakırım.</a:t>
          </a:r>
          <a:endParaRPr lang="tr-TR" sz="1200" kern="1200" dirty="0"/>
        </a:p>
      </dsp:txBody>
      <dsp:txXfrm>
        <a:off x="475191" y="2215161"/>
        <a:ext cx="987767" cy="618622"/>
      </dsp:txXfrm>
    </dsp:sp>
    <dsp:sp modelId="{8D3B6D1E-31B5-481F-9682-D7F3CB1D7D5C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192189" y="1647411"/>
              </a:moveTo>
              <a:arcTo wR="2635357" hR="2635357" stAng="12121018" swAng="7883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BB309-E1A8-4BB6-B601-311C668D5BFE}">
      <dsp:nvSpPr>
        <dsp:cNvPr id="0" name=""/>
        <dsp:cNvSpPr/>
      </dsp:nvSpPr>
      <dsp:spPr>
        <a:xfrm>
          <a:off x="1343071" y="620519"/>
          <a:ext cx="1054699" cy="685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Bıraktım, bir daha başlamam.</a:t>
          </a:r>
          <a:endParaRPr lang="tr-TR" sz="1200" kern="1200" dirty="0"/>
        </a:p>
      </dsp:txBody>
      <dsp:txXfrm>
        <a:off x="1376537" y="653985"/>
        <a:ext cx="987767" cy="618622"/>
      </dsp:txXfrm>
    </dsp:sp>
    <dsp:sp modelId="{74DE2E65-68B4-4DA0-9EDE-6150C77FC725}">
      <dsp:nvSpPr>
        <dsp:cNvPr id="0" name=""/>
        <dsp:cNvSpPr/>
      </dsp:nvSpPr>
      <dsp:spPr>
        <a:xfrm>
          <a:off x="929038" y="346740"/>
          <a:ext cx="5270715" cy="5270715"/>
        </a:xfrm>
        <a:custGeom>
          <a:avLst/>
          <a:gdLst/>
          <a:ahLst/>
          <a:cxnLst/>
          <a:rect l="0" t="0" r="0" b="0"/>
          <a:pathLst>
            <a:path>
              <a:moveTo>
                <a:pt x="1588922" y="216662"/>
              </a:moveTo>
              <a:arcTo wR="2635357" hR="2635357" stAng="14796273" swAng="5339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95227-9B45-4054-8693-00C92AB35B5F}" type="datetimeFigureOut">
              <a:rPr lang="tr-TR" smtClean="0"/>
              <a:pPr/>
              <a:t>30.1.2015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9FBD-1EB8-46E7-8229-9DA2CB3A95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32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9FBD-1EB8-46E7-8229-9DA2CB3A951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7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A880D-2724-46AC-B65C-C1D996D089EF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96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159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1. </a:t>
            </a:r>
            <a:r>
              <a:rPr lang="tr-TR" sz="3600" b="1" dirty="0">
                <a:solidFill>
                  <a:schemeClr val="bg1"/>
                </a:solidFill>
              </a:rPr>
              <a:t>Bireysel Faktörler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9316" y="1912689"/>
            <a:ext cx="7493124" cy="3676551"/>
          </a:xfrm>
        </p:spPr>
        <p:txBody>
          <a:bodyPr lIns="276740" tIns="276740" rIns="276740" bIns="276740"/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Ergenlik 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algısı ve adaptasyon süreci</a:t>
            </a:r>
            <a:endParaRPr lang="en-US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Madde kullanımına yönelik algı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Yaşam becerileriyle ilgili sorunlar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Agresiflik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, olumsuz ruh hâli, çekingenlik veya dürtüsellik</a:t>
            </a: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7819693" cy="3997829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Başlama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, temin etme, devam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ettirme vb. hususlarda kolaylık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Arkadaş grubunda madde kullanımına olumlu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bakış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7859" y="884411"/>
            <a:ext cx="4914181" cy="146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tr-TR" sz="3600" b="1" dirty="0" smtClean="0">
                <a:solidFill>
                  <a:schemeClr val="bg1"/>
                </a:solidFill>
              </a:rPr>
              <a:t>	2. Akran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5977" y="1902842"/>
            <a:ext cx="8898631" cy="3830414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Çeşitli travmaların varlığı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Aile kontrolünün yetersizliği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Ailede madde kullanımının varlığı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Çocuğa uygun sınırlar oluşturmamak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Çocuğa yönelik ihmal ve istismar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3. Aile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993" y="1844030"/>
            <a:ext cx="7729131" cy="4070632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bağı ve okula bakış açısı zayıf, olumsuz sınıf içi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davranışlar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Okuldan kaçma davranışının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artması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yönetiminin kullananlardan oluşan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ağları engelleyememesi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Disiplin sorunlarına yönelik tedbir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alınmaması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4. Okul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44824"/>
            <a:ext cx="7565975" cy="4039443"/>
          </a:xfrm>
        </p:spPr>
        <p:txBody>
          <a:bodyPr lIns="187470" tIns="187470" rIns="187470" bIns="187470">
            <a:noAutofit/>
          </a:bodyPr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Toplumsal olarak bağımlılık ve bağımlıya bakış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Yasalar ve uygulanabilirlik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Ulaşılabilirliğin kolay olduğunun algılanması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Yerel yönetimler ve yatırım eksiklikleri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Yoksulluk ve işsizlik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2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86189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5. Çevresel </a:t>
            </a:r>
            <a:r>
              <a:rPr lang="tr-TR" sz="3600" b="1" dirty="0">
                <a:solidFill>
                  <a:schemeClr val="bg1"/>
                </a:solidFill>
              </a:rPr>
              <a:t>Faktörler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body" idx="4294967295"/>
          </p:nvPr>
        </p:nvSpPr>
        <p:spPr bwMode="auto">
          <a:xfrm>
            <a:off x="1712218" y="1196752"/>
            <a:ext cx="2571750" cy="10801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5" tIns="45718" rIns="91435" bIns="45718"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Times New Roman" pitchFamily="18" charset="0"/>
              </a:rPr>
              <a:t>Tütün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Times New Roman" pitchFamily="18" charset="0"/>
              </a:rPr>
              <a:t>Alkol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771800" y="2492896"/>
            <a:ext cx="3320206" cy="32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marL="342882" indent="-342882">
              <a:spcBef>
                <a:spcPct val="20000"/>
              </a:spcBef>
              <a:defRPr/>
            </a:pPr>
            <a:r>
              <a:rPr lang="tr-TR" sz="2800" b="1" u="sng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Uyaranlar</a:t>
            </a:r>
          </a:p>
          <a:p>
            <a:pPr marL="914377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Kokain</a:t>
            </a:r>
          </a:p>
          <a:p>
            <a:pPr marL="914377" lvl="1" indent="-4572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Crack</a:t>
            </a:r>
            <a:endParaRPr lang="tr-TR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914377" lvl="1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Amfetamin</a:t>
            </a:r>
          </a:p>
          <a:p>
            <a:pPr marL="914377" lvl="1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Ecstasy</a:t>
            </a:r>
            <a:endParaRPr lang="tr-TR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914377" lvl="1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Metamfetamin</a:t>
            </a:r>
            <a:endParaRPr lang="tr-TR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914377" lvl="1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Captagon</a:t>
            </a:r>
            <a:endParaRPr lang="tr-TR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342882" indent="-342882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tr-TR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581" name="4 Metin kutusu"/>
          <p:cNvSpPr txBox="1">
            <a:spLocks noChangeArrowheads="1"/>
          </p:cNvSpPr>
          <p:nvPr/>
        </p:nvSpPr>
        <p:spPr bwMode="auto">
          <a:xfrm>
            <a:off x="5991821" y="2523209"/>
            <a:ext cx="2984748" cy="351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  <a:defRPr/>
            </a:pPr>
            <a:r>
              <a:rPr lang="tr-TR" sz="2800" b="1" u="sng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Hayal Gördürenler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Esrar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LSD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GHB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Sihirli mantarlar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b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Herbal</a:t>
            </a:r>
            <a:r>
              <a:rPr lang="tr-TR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spices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(SK-Bonzai)</a:t>
            </a:r>
            <a:endParaRPr lang="tr-TR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2058" y="2492896"/>
            <a:ext cx="2571750" cy="342176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tr-TR" altLang="tr-TR" sz="2800" b="1" u="sng" dirty="0" smtClean="0">
                <a:solidFill>
                  <a:schemeClr val="bg1"/>
                </a:solidFill>
                <a:cs typeface="Times New Roman" pitchFamily="18" charset="0"/>
              </a:rPr>
              <a:t>Uyuşturanlar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tr-TR" altLang="tr-TR" b="1" dirty="0" smtClean="0">
                <a:solidFill>
                  <a:schemeClr val="bg1"/>
                </a:solidFill>
                <a:cs typeface="Times New Roman" pitchFamily="18" charset="0"/>
              </a:rPr>
              <a:t>Afyon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tr-TR" altLang="tr-TR" b="1" dirty="0" smtClean="0">
                <a:solidFill>
                  <a:schemeClr val="bg1"/>
                </a:solidFill>
                <a:cs typeface="Times New Roman" pitchFamily="18" charset="0"/>
              </a:rPr>
              <a:t>Morfin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tr-TR" altLang="tr-TR" b="1" dirty="0" smtClean="0">
                <a:solidFill>
                  <a:schemeClr val="bg1"/>
                </a:solidFill>
                <a:cs typeface="Times New Roman" pitchFamily="18" charset="0"/>
              </a:rPr>
              <a:t>Eroin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tr-TR" altLang="tr-TR" b="1" dirty="0" err="1" smtClean="0">
                <a:solidFill>
                  <a:schemeClr val="bg1"/>
                </a:solidFill>
                <a:cs typeface="Times New Roman" pitchFamily="18" charset="0"/>
              </a:rPr>
              <a:t>Metadon</a:t>
            </a:r>
            <a:endParaRPr lang="tr-TR" altLang="tr-TR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tr-TR" altLang="tr-TR" b="1" dirty="0" smtClean="0">
                <a:solidFill>
                  <a:schemeClr val="bg1"/>
                </a:solidFill>
                <a:cs typeface="Times New Roman" pitchFamily="18" charset="0"/>
              </a:rPr>
              <a:t>Kodein</a:t>
            </a:r>
          </a:p>
        </p:txBody>
      </p:sp>
      <p:cxnSp>
        <p:nvCxnSpPr>
          <p:cNvPr id="13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4 Dikdörtgen"/>
          <p:cNvSpPr>
            <a:spLocks noChangeArrowheads="1"/>
          </p:cNvSpPr>
          <p:nvPr/>
        </p:nvSpPr>
        <p:spPr bwMode="auto">
          <a:xfrm>
            <a:off x="179388" y="395288"/>
            <a:ext cx="4161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 Yapan Maddeler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6087" y="980728"/>
            <a:ext cx="8860482" cy="1036960"/>
          </a:xfrm>
        </p:spPr>
        <p:txBody>
          <a:bodyPr/>
          <a:lstStyle/>
          <a:p>
            <a:pPr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Önemseyin…</a:t>
            </a:r>
          </a:p>
        </p:txBody>
      </p:sp>
      <p:sp>
        <p:nvSpPr>
          <p:cNvPr id="31747" name="İçerik Yer Tutucusu 2"/>
          <p:cNvSpPr>
            <a:spLocks noGrp="1"/>
          </p:cNvSpPr>
          <p:nvPr>
            <p:ph idx="1"/>
          </p:nvPr>
        </p:nvSpPr>
        <p:spPr>
          <a:xfrm>
            <a:off x="457647" y="1700808"/>
            <a:ext cx="8468693" cy="4268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Hislerinizi ve önsezilerinizi dikkate alın.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İnsanların kafasını karıştıran üç hususu dikkatle değerlendirin: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bg1"/>
                </a:solidFill>
                <a:cs typeface="Andalus" pitchFamily="18" charset="-78"/>
              </a:rPr>
              <a:t>Güven duyma ve güven duyulma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bg1"/>
                </a:solidFill>
                <a:cs typeface="Andalus" pitchFamily="18" charset="-78"/>
              </a:rPr>
              <a:t>Özel hayat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bg1"/>
                </a:solidFill>
                <a:cs typeface="Andalus" pitchFamily="18" charset="-78"/>
              </a:rPr>
              <a:t>Otonomi (özgür olma, kendi kendini yönetme)</a:t>
            </a: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6087" y="1024682"/>
            <a:ext cx="8860482" cy="1036960"/>
          </a:xfrm>
        </p:spPr>
        <p:txBody>
          <a:bodyPr/>
          <a:lstStyle/>
          <a:p>
            <a:r>
              <a:rPr lang="tr-TR" sz="3600" b="1" dirty="0" smtClean="0">
                <a:solidFill>
                  <a:schemeClr val="bg1"/>
                </a:solidFill>
                <a:cs typeface="Andalus" pitchFamily="18" charset="-78"/>
              </a:rPr>
              <a:t>İlk Adım…</a:t>
            </a: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457647" y="2061642"/>
            <a:ext cx="8468693" cy="354396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Gençle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ve sosyal çevresiyle doğru bir iletişim kurun.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Madde kullanımı konusunda gencin yanlış yola girmesini engellemeyi temel amaç edinin.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Fiziksel değişimleri öğrenip gözlemleyin.</a:t>
            </a: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İçerik Yer Tutucusu 2"/>
          <p:cNvSpPr>
            <a:spLocks noGrp="1"/>
          </p:cNvSpPr>
          <p:nvPr>
            <p:ph idx="1"/>
          </p:nvPr>
        </p:nvSpPr>
        <p:spPr>
          <a:xfrm>
            <a:off x="615850" y="2346176"/>
            <a:ext cx="8132614" cy="374712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Kişisel görünüm</a:t>
            </a:r>
          </a:p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Sağlıkla ilgili gözlenebilecek durumlar</a:t>
            </a:r>
          </a:p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Kişisel alışkanlıklar ya da eylemler</a:t>
            </a:r>
          </a:p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Davranışsal durumla ilgili gözlenebilecek değişimler</a:t>
            </a:r>
          </a:p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Okulla ilgili gözlenebilecek durumlar</a:t>
            </a:r>
          </a:p>
          <a:p>
            <a:pPr marL="342900" lvl="2" indent="-3429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§"/>
            </a:pPr>
            <a:r>
              <a:rPr lang="tr-TR" sz="2600" b="1" dirty="0" smtClean="0">
                <a:solidFill>
                  <a:schemeClr val="bg1"/>
                </a:solidFill>
                <a:cs typeface="Andalus" pitchFamily="18" charset="-78"/>
              </a:rPr>
              <a:t>Ev yaşamı ve sosyal çevresi ile ilgili durumlar</a:t>
            </a:r>
            <a:endParaRPr lang="tr-TR" sz="2600" b="1" dirty="0">
              <a:solidFill>
                <a:schemeClr val="bg1"/>
              </a:solidFill>
              <a:cs typeface="Andalus" pitchFamily="18" charset="-78"/>
            </a:endParaRPr>
          </a:p>
        </p:txBody>
      </p:sp>
      <p:sp>
        <p:nvSpPr>
          <p:cNvPr id="21508" name="Başlık 1"/>
          <p:cNvSpPr txBox="1">
            <a:spLocks/>
          </p:cNvSpPr>
          <p:nvPr/>
        </p:nvSpPr>
        <p:spPr bwMode="auto">
          <a:xfrm>
            <a:off x="167432" y="1152252"/>
            <a:ext cx="8810253" cy="908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5717" tIns="35717" rIns="35717" bIns="35717" anchor="ctr"/>
          <a:lstStyle/>
          <a:p>
            <a:pPr lvl="1" indent="-522368" algn="ctr" eaLnBrk="0" hangingPunct="0"/>
            <a:r>
              <a:rPr 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Belirti</a:t>
            </a:r>
            <a:r>
              <a:rPr 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, İşaret ve Değişimleri </a:t>
            </a:r>
            <a:r>
              <a:rPr 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Fark Edin!</a:t>
            </a:r>
            <a:endParaRPr lang="tr-TR" sz="3600" b="1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cxnSp>
        <p:nvCxnSpPr>
          <p:cNvPr id="10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457647" y="1789732"/>
            <a:ext cx="8228707" cy="4124929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Dağınık bir görünüm ve yetersiz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kişisel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bakım</a:t>
            </a:r>
            <a:endParaRPr lang="tr-TR" alt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Temizliğe özen göstermeme ve dikkat etmeme</a:t>
            </a:r>
            <a:endParaRPr lang="tr-TR" alt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Kırmızı ya da kızarmış yanaklar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, gözler ve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yüz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Parmaklarda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ya da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dudaklarda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is ya da yanıklar (eklemlerden aşağıya yanma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)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Kol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ya da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bacaklarda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çeşitli izlerin varlığı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(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ya da bu izleri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gizlemek için sıcak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havada bile uzun kollu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kıyafetlerle dolaşma)</a:t>
            </a: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Başlık 1"/>
          <p:cNvSpPr txBox="1">
            <a:spLocks/>
          </p:cNvSpPr>
          <p:nvPr/>
        </p:nvSpPr>
        <p:spPr bwMode="auto">
          <a:xfrm>
            <a:off x="177021" y="1052736"/>
            <a:ext cx="8799548" cy="52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1. Kişisel Görünüm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/>
          <p:nvPr/>
        </p:nvSpPr>
        <p:spPr>
          <a:xfrm>
            <a:off x="1763562" y="44624"/>
            <a:ext cx="67688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TBM Alan Bilgisi Öğrenme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Alanı</a:t>
            </a:r>
            <a:endParaRPr lang="tr-TR" sz="28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Madde Bağımlılığı</a:t>
            </a:r>
            <a:endParaRPr lang="tr-TR" sz="5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1549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1772815"/>
            <a:ext cx="8228707" cy="4141845"/>
          </a:xfrm>
        </p:spPr>
        <p:txBody>
          <a:bodyPr>
            <a:noAutofit/>
          </a:bodyPr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Burun kanaması ve burun-ağız içerisinde hastalık dışı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yaralar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Soğuk algınlığı ve alerjiye bağlı olmayan burun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akıntısı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Nedensiz olarak sık hastalanma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durumu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Mide bulantısı ve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kusmalar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Dudakların aşırı bir şekilde kuruması ya da ıslak görünme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durumu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 bwMode="auto">
          <a:xfrm>
            <a:off x="177021" y="1052736"/>
            <a:ext cx="8799548" cy="52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2. Sağlıkla İlgili Gözlenebilecek Durumlar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1776860"/>
            <a:ext cx="8506965" cy="4192473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Dişleri sıkma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Giysilerde ya da nefesinde sigara kokusu ya da alışılmamış kokuların varlığı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Kötü kokuyu ortadan kaldırabilecek mahiyette nane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şekeri ya da sakız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gibi ürünlerin yoğun kullanımı 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Ailenin kontrolü dışında sıklıkla eve geç gelme ve evden erken çıkma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Nakit parayı hızlı bir şekilde tüketme</a:t>
            </a:r>
            <a:endParaRPr lang="tr-TR" altLang="tr-TR" sz="2800" b="1" dirty="0">
              <a:solidFill>
                <a:schemeClr val="bg1"/>
              </a:solidFill>
              <a:cs typeface="Andalus" pitchFamily="18" charset="-78"/>
            </a:endParaRP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Başlık 1"/>
          <p:cNvSpPr txBox="1">
            <a:spLocks/>
          </p:cNvSpPr>
          <p:nvPr/>
        </p:nvSpPr>
        <p:spPr bwMode="auto">
          <a:xfrm>
            <a:off x="177021" y="1052736"/>
            <a:ext cx="8799548" cy="52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3. Kişisel Alışkanlıklar ya da Eylemler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2420888"/>
            <a:ext cx="8228707" cy="3384376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Aile bireyleri ve arkadaşlar arası ilişkilerde olumsuz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değişimler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Duygusal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durumda </a:t>
            </a: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değişiklikler ve duygusal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istikrarsızlıklar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cs typeface="Andalus" pitchFamily="18" charset="-78"/>
              </a:rPr>
              <a:t>Anlamsız gülme ya da ağlama </a:t>
            </a: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davranışları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Gürültülü, kötü davranışlar</a:t>
            </a: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 bwMode="auto">
          <a:xfrm>
            <a:off x="177020" y="1052736"/>
            <a:ext cx="886537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4. Davranışsal Durumla </a:t>
            </a:r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İlgili </a:t>
            </a:r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Gözlenebilecek </a:t>
            </a:r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Değişimler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sp>
        <p:nvSpPr>
          <p:cNvPr id="14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2420888"/>
            <a:ext cx="8228707" cy="2304256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Koordinasyon bozuklukları (dengede kalamama, tökezleme vb.)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cs typeface="Andalus" pitchFamily="18" charset="-78"/>
              </a:rPr>
              <a:t>Genellikle içine kapanık, sessiz, çekingen, yorgun gözükme ve uyuşuk yapıya sahip olma</a:t>
            </a:r>
            <a:endParaRPr lang="tr-TR" sz="2800" b="1" dirty="0">
              <a:solidFill>
                <a:schemeClr val="bg1"/>
              </a:solidFill>
              <a:cs typeface="Andalus" pitchFamily="18" charset="-78"/>
            </a:endParaRP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 bwMode="auto">
          <a:xfrm>
            <a:off x="177020" y="1052736"/>
            <a:ext cx="886537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4. Davranışsal Durumla </a:t>
            </a:r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İlgili </a:t>
            </a:r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Gözlenebilecek </a:t>
            </a:r>
            <a:r>
              <a:rPr lang="tr-TR" altLang="tr-TR" sz="3600" b="1" dirty="0" smtClean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Değişimler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sp>
        <p:nvSpPr>
          <p:cNvPr id="13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85800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1844824"/>
            <a:ext cx="8228707" cy="2684165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Okuldan nedensiz olarak sıklıkla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kaçma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Ders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dışı etkinliklere, sosyal ve kültürel aktivitelere karşı ilgisiz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kalma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Okul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ile ilgili sorumluluklarını yerine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getirememe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Notlarında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beklenmeyen ani düşüş</a:t>
            </a: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 bwMode="auto">
          <a:xfrm>
            <a:off x="177020" y="1052736"/>
            <a:ext cx="8865379" cy="52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5. Okulla İlgili Gözlenebilecek Durumlar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>
          <a:xfrm>
            <a:off x="457647" y="2348880"/>
            <a:ext cx="8506965" cy="3895426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Evde bulunan ecza dolabındaki ya da aile bireylerinin kullandığı ilaçların hızlı bir şekilde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azalması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Evde bulunan,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aile büyüklerine ait olan sigara paketinin hızlı bir şekilde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tükenmesi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Evde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vitrinde süs olarak duran alkol şişelerinin kapaklarının açılmış olması ya da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kullanılması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Evde </a:t>
            </a:r>
            <a:r>
              <a:rPr lang="tr-TR" altLang="tr-TR" sz="2800" b="1" dirty="0">
                <a:solidFill>
                  <a:schemeClr val="bg1"/>
                </a:solidFill>
                <a:cs typeface="Andalus" pitchFamily="18" charset="-78"/>
              </a:rPr>
              <a:t>bulunan değerli eşyaların </a:t>
            </a:r>
            <a:r>
              <a:rPr lang="tr-TR" altLang="tr-TR" sz="2800" b="1" dirty="0" smtClean="0">
                <a:solidFill>
                  <a:schemeClr val="bg1"/>
                </a:solidFill>
                <a:cs typeface="Andalus" pitchFamily="18" charset="-78"/>
              </a:rPr>
              <a:t>kaybolması</a:t>
            </a:r>
            <a:endParaRPr lang="tr-TR" altLang="tr-TR" sz="2800" b="1" dirty="0">
              <a:solidFill>
                <a:schemeClr val="bg1"/>
              </a:solidFill>
              <a:cs typeface="Andalus" pitchFamily="18" charset="-78"/>
            </a:endParaRPr>
          </a:p>
        </p:txBody>
      </p:sp>
      <p:cxnSp>
        <p:nvCxnSpPr>
          <p:cNvPr id="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4 Dikdörtgen"/>
          <p:cNvSpPr>
            <a:spLocks noChangeArrowheads="1"/>
          </p:cNvSpPr>
          <p:nvPr/>
        </p:nvSpPr>
        <p:spPr bwMode="auto">
          <a:xfrm>
            <a:off x="179387" y="395288"/>
            <a:ext cx="8785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Gencin Madde Kullanım </a:t>
            </a:r>
            <a:r>
              <a:rPr lang="tr-TR" alt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Davranışı Nasıl </a:t>
            </a:r>
            <a:r>
              <a:rPr lang="tr-TR" alt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Anlaşılabilir?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 bwMode="auto">
          <a:xfrm>
            <a:off x="177020" y="1052736"/>
            <a:ext cx="886537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tr-TR" altLang="tr-TR" sz="3600" b="1" dirty="0">
                <a:solidFill>
                  <a:schemeClr val="bg1"/>
                </a:solidFill>
                <a:latin typeface="+mj-lt"/>
                <a:ea typeface="+mj-ea"/>
                <a:cs typeface="Andalus" pitchFamily="18" charset="-78"/>
              </a:rPr>
              <a:t>6. Ev Yaşamı ve Sosyal Çevresi ile İlgili Durumlar</a:t>
            </a:r>
            <a:endParaRPr lang="tr-TR" altLang="tr-TR" sz="3600" b="1" kern="1200" dirty="0">
              <a:solidFill>
                <a:schemeClr val="bg1"/>
              </a:solidFill>
              <a:latin typeface="+mj-lt"/>
              <a:ea typeface="+mj-ea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630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 Yapıcı Maddelerle İlgili Doğru Zannedilen Y-a-n-l-ı-ş-l-a-r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Benim iradem güçlüdür, ben bağımlı olmam.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Ben kendimi kontrol edebilirim.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Madde kullanımı arkadaşlık ilişkilerini arttırır.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Bağımlılık yapıcı madde kullanmak insanın sosyal çevresinin genişlemesine yardımcı olur.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Herkes kullanıyor, bir şey olmuyor.</a:t>
            </a:r>
          </a:p>
        </p:txBody>
      </p:sp>
      <p:sp>
        <p:nvSpPr>
          <p:cNvPr id="9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5608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630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 Yapıcı Maddelerle İlgili Doğru Zannedilen Y-a-n-l-ı-ş-l-a-r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 kere kullanmaktan bir şey çıkmaz.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Ara sıra kullanmakla bir şey olmaz.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Sadece zayıf insanlar bağımlı olur.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Madde, sadece kullanan kişiye zarar verir.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Ottur, zararı yoktur. Bu nedenle bağımlılık da yapmaz.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Tüm bağımlılar hapsedilmelidir.</a:t>
            </a:r>
          </a:p>
        </p:txBody>
      </p:sp>
      <p:sp>
        <p:nvSpPr>
          <p:cNvPr id="9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02253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433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Madde Kullanımında İlk Teklifi Kim Yapar?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2420888"/>
            <a:ext cx="8787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8000" b="1" dirty="0">
                <a:solidFill>
                  <a:schemeClr val="bg1"/>
                </a:solidFill>
                <a:latin typeface="+mn-lt"/>
              </a:rPr>
              <a:t>Bir </a:t>
            </a:r>
            <a:r>
              <a:rPr lang="tr-TR" sz="8000" b="1" dirty="0" smtClean="0">
                <a:solidFill>
                  <a:schemeClr val="bg1"/>
                </a:solidFill>
                <a:latin typeface="+mn-lt"/>
              </a:rPr>
              <a:t>Arkadaş…</a:t>
            </a:r>
            <a:endParaRPr lang="tr-TR" sz="8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7081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991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Madde Kullanımı İlk Defa Nerede Teklif Edilir?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454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4000" b="1" dirty="0" smtClean="0">
                <a:solidFill>
                  <a:schemeClr val="bg1"/>
                </a:solidFill>
                <a:latin typeface="+mn-lt"/>
              </a:rPr>
              <a:t>Çoğunlukla</a:t>
            </a:r>
            <a:br>
              <a:rPr lang="tr-TR" sz="40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4000" b="1" dirty="0" smtClean="0">
                <a:solidFill>
                  <a:schemeClr val="bg1"/>
                </a:solidFill>
                <a:latin typeface="+mn-lt"/>
              </a:rPr>
              <a:t>yetişkin 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kontrolünden </a:t>
            </a:r>
            <a:r>
              <a:rPr lang="tr-TR" sz="4000" b="1" dirty="0" smtClean="0">
                <a:solidFill>
                  <a:schemeClr val="bg1"/>
                </a:solidFill>
                <a:latin typeface="+mn-lt"/>
              </a:rPr>
              <a:t>uzak,</a:t>
            </a:r>
            <a:br>
              <a:rPr lang="tr-TR" sz="40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4000" b="1" dirty="0" smtClean="0">
                <a:solidFill>
                  <a:schemeClr val="bg1"/>
                </a:solidFill>
                <a:latin typeface="+mn-lt"/>
              </a:rPr>
              <a:t>eğlenmek </a:t>
            </a:r>
            <a:r>
              <a:rPr lang="tr-TR" sz="4000" b="1" dirty="0">
                <a:solidFill>
                  <a:schemeClr val="bg1"/>
                </a:solidFill>
                <a:latin typeface="+mn-lt"/>
              </a:rPr>
              <a:t>için gidilen ortamlarda…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VEYA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</a:rPr>
              <a:t>İnsanların kendilerini güvende 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</a:rPr>
              <a:t>hissettikleri,</a:t>
            </a:r>
            <a:br>
              <a:rPr lang="tr-TR" sz="36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3600" b="1" dirty="0" smtClean="0">
                <a:solidFill>
                  <a:schemeClr val="bg1"/>
                </a:solidFill>
                <a:latin typeface="+mn-lt"/>
              </a:rPr>
              <a:t>kişinin </a:t>
            </a:r>
            <a:r>
              <a:rPr lang="tr-TR" sz="3600" b="1" dirty="0">
                <a:solidFill>
                  <a:schemeClr val="bg1"/>
                </a:solidFill>
                <a:latin typeface="+mn-lt"/>
              </a:rPr>
              <a:t>kendisinin veya arkadaşlarının evi gibi ortamlarda teklif edilir.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3829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7630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Ana Hatlarıyla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Bir Madde Bağımlısının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Yaşadıkları…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Her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durum ve koşulda maddeyi almak için engellenemeyen bir arzu ve istek duyar.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Madde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kullanımına ara verdiğinde yoksunluk belirtileri yaşar.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Zamanla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madde kullanımını ve dozunu arttırır.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Zamanının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büyük bir dilimini madde arayarak geçirir.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717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1399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Madde Kullanımını Reddeden Genci Bekleyen Klişeler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Yağcılık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Yalnız Bırakma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Yalvarma, Acındırma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Tehdit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Aşağılama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4762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9571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Nelere Dikkat Etmeliyim?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becerileri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edinilmeli: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Kendini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tanıma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Öfke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kontrolü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Stresle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baş etme becerileri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İletişim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Hayır!” diyebilme becerisi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Problem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çözme becerisi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022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4345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Ne Zaman ve Nasıl “Hayır” Demeli?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628800"/>
            <a:ext cx="87875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Siz ne zaman ve nasıl “Hayır!” demeniz gerektiğini düşünüyorsunuz?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986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046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Örnek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«Hayır»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Deme Cümleleri…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teşekkür ederim.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bana göre değil.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dostum,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 ol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. Ben böyle iyiyim.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Eğer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anne babam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beni bu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durumda görse gerçekten çok üzülürdü.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İnsanda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yaptığı etkiyi sevmem.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10637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046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Örnek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«Hayır»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Deme Cümleleri…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sağlıklı kalmak için çabalıyorum.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Ben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bir sporcuyum, böyle şeyler yapamam.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teşekkürler, ben eve gitmeliyim.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Hayır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ben okula gidiyorum. Bunu riske atmak istemem.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Yapamam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. Ben işin kolayına kaçamam.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5845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021" y="1850048"/>
            <a:ext cx="8787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Sizin “Hayır!” cümleleriniz hangileri?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00550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3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Arkadaşın Kullanıyorsa…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439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Suçlamaktan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yargılamaktan kaçının.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Ahlak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dersi vermeye kalkışmayın.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İletişim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kurmaktan vazgeçmeyin, pes etmeyin.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Yanında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olduğunuzu ve destek alma noktasında yardımcı olabileceğinizi hissettirin.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Tehdit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etmeyin.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Arkadaşınızın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her söylediğine güvenmeyin.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06517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3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Arkadaşın Kullanıyorsa…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Madde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kullanımı sonucunda yaşadığı problemlerde sorumluluğun kendisinde olduğunu hatırlatın.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Kendinizi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suçlamayın.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Güvendiğiniz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kişilerden bilgi desteği alın.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Kurduğunuz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iletişimde, madde bağımlılığı konusunda yeterli bilgiye sahip olduğunuzu hissettirin.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Onun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tıbbi anlamda bir hasta olduğunu unutmayın.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3873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3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Arkadaşın Kullanıyorsa…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Ona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karşı öfke vb. duygularınızı kontrol altında tutun.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Olaylara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duygusal değil, gerçekçi yaklaşın.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Arkadaşınıza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çevrenize madde bağımlılığının tıbbi bir hastalık olduğunu anlatın.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Bir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uzmandan destek alınması gerektiğini vurgulayın.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Sakin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sabırlı olmaya çalışın.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934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31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Arkadaşın Kullanıyorsa…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Ona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zaman tanıyın.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Madde kullanmanın bir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suç olduğunu unutmayın.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Kendinizi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korumayı unutmayın.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Arkadaşınızla birlikte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çok fazla yalnız kalmayın.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Arkadaşınızı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güvenebileceği bir uzmanla görüşmeye teşvik edin.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smtClean="0">
                <a:solidFill>
                  <a:schemeClr val="bg1"/>
                </a:solidFill>
                <a:latin typeface="Calibri" panose="020F0502020204030204" pitchFamily="34" charset="0"/>
              </a:rPr>
              <a:t>(4/4</a:t>
            </a:r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193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06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Beyin ve Madde Bağımlılığı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2420888"/>
            <a:ext cx="8787593" cy="2267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Bağımlılığı anlamada 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e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rgen ve yetişkin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b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eynini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b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ilmek 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n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eden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ö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nemlidir? </a:t>
            </a:r>
            <a:endParaRPr lang="tr-TR" sz="3600" b="1" dirty="0">
              <a:solidFill>
                <a:schemeClr val="bg1"/>
              </a:solidFill>
              <a:latin typeface="+mn-lt"/>
              <a:cs typeface="Andalus" pitchFamily="18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03933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080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Kullanılırsa…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655201"/>
            <a:ext cx="878759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Kullanmak suçtur.</a:t>
            </a:r>
          </a:p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Denetimli serbestlik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avramı…</a:t>
            </a:r>
          </a:p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Bağımlılık tedavi ve rehabilitasyon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esteği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g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erektirir.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193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0292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Ne Yapmalı?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655201"/>
            <a:ext cx="878759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ÖZ BİLİNÇ</a:t>
            </a:r>
          </a:p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ÖZ YÖNETİM</a:t>
            </a:r>
          </a:p>
          <a:p>
            <a:pPr marL="280988" indent="-280988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SOSYAL BİLİNÇ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3193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93902" y="395288"/>
            <a:ext cx="81985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TBM Madde Bağımlılığı Alanı Hedef Kitle ve Modülleri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51215"/>
              </p:ext>
            </p:extLst>
          </p:nvPr>
        </p:nvGraphicFramePr>
        <p:xfrm>
          <a:off x="338506" y="1394222"/>
          <a:ext cx="8466988" cy="33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494"/>
                <a:gridCol w="4233494"/>
              </a:tblGrid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Hedef</a:t>
                      </a:r>
                      <a:r>
                        <a:rPr lang="tr-TR" sz="2500" baseline="0" dirty="0" smtClean="0"/>
                        <a:t> Kitle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Madde Bağımlılığı </a:t>
                      </a:r>
                      <a:r>
                        <a:rPr lang="tr-TR" sz="2500" dirty="0" smtClean="0"/>
                        <a:t>Modülleri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Okul</a:t>
                      </a:r>
                      <a:r>
                        <a:rPr lang="tr-TR" sz="2500" baseline="0" dirty="0" smtClean="0"/>
                        <a:t> Öncesi ve 1. sınıf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İlkokul (2, 3, 4)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Ortaokul (5, 6, 7, 8)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Lise (9, 10, 11, 12 )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Yetişkin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3799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490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0"/>
            <a:ext cx="5897563" cy="610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48296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yagram 3"/>
          <p:cNvGraphicFramePr/>
          <p:nvPr>
            <p:extLst>
              <p:ext uri="{D42A27DB-BD31-4B8C-83A1-F6EECF244321}">
                <p14:modId xmlns:p14="http://schemas.microsoft.com/office/powerpoint/2010/main" val="4035088071"/>
              </p:ext>
            </p:extLst>
          </p:nvPr>
        </p:nvGraphicFramePr>
        <p:xfrm>
          <a:off x="1007604" y="144016"/>
          <a:ext cx="712879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ikdörtgen 1"/>
          <p:cNvSpPr/>
          <p:nvPr/>
        </p:nvSpPr>
        <p:spPr>
          <a:xfrm>
            <a:off x="2987825" y="2291388"/>
            <a:ext cx="30963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ctr"/>
            <a:r>
              <a:rPr lang="tr-TR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 Döngüsü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7588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268760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Uyuşturucu maddeler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aslında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zehirdir.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Alınan miktar etkisini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belirler: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lvl="1" indent="-280988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Küçük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bir miktar uyarıcı gibi çalışır. (kişiyi hızlandırır). 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 marL="280988" lvl="1" indent="-280988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Daha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büyük bir miktar yatıştırıcı gibi çalışır (kişiyi yavaşlatır). 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 marL="280988" lvl="1" indent="-280988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Daha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da büyük bir miktar kişiyi zehirler ve öldürebilir.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14 Dikdörtgen"/>
          <p:cNvSpPr>
            <a:spLocks noChangeArrowheads="1"/>
          </p:cNvSpPr>
          <p:nvPr/>
        </p:nvSpPr>
        <p:spPr bwMode="auto">
          <a:xfrm>
            <a:off x="177021" y="412731"/>
            <a:ext cx="2406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Nedir?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92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991158" y="1052736"/>
            <a:ext cx="734438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tr-TR" altLang="tr-TR" sz="6000" b="1" dirty="0" smtClean="0">
                <a:solidFill>
                  <a:srgbClr val="ECECE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ndalus" pitchFamily="18" charset="-78"/>
              </a:rPr>
              <a:t>Uçuyorum sanmıştım, </a:t>
            </a:r>
          </a:p>
          <a:p>
            <a:pPr algn="ctr">
              <a:lnSpc>
                <a:spcPct val="150000"/>
              </a:lnSpc>
            </a:pPr>
            <a:r>
              <a:rPr lang="tr-TR" altLang="tr-TR" sz="6000" b="1" dirty="0">
                <a:solidFill>
                  <a:srgbClr val="ECECE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ndalus" pitchFamily="18" charset="-78"/>
              </a:rPr>
              <a:t>d</a:t>
            </a:r>
            <a:r>
              <a:rPr lang="tr-TR" altLang="tr-TR" sz="6000" b="1" dirty="0" smtClean="0">
                <a:solidFill>
                  <a:srgbClr val="ECECE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ndalus" pitchFamily="18" charset="-78"/>
              </a:rPr>
              <a:t>üşüyormuşum…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395288"/>
            <a:ext cx="83219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Gençler Bağımlılık Yapıcı Maddeleri Neden Deniyorlar?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2254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1" cy="3341936"/>
          </a:xfrm>
        </p:spPr>
        <p:txBody>
          <a:bodyPr/>
          <a:lstStyle/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Bireysel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faktörler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Akran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Aile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Çevresel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faktörler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0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Madde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1692</Words>
  <Application>Microsoft Office PowerPoint</Application>
  <PresentationFormat>Ekran Gösterisi (4:3)</PresentationFormat>
  <Paragraphs>297</Paragraphs>
  <Slides>43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51" baseType="lpstr">
      <vt:lpstr>Andalus</vt:lpstr>
      <vt:lpstr>Arial</vt:lpstr>
      <vt:lpstr>Calibri</vt:lpstr>
      <vt:lpstr>Times New Roman</vt:lpstr>
      <vt:lpstr>Verdana</vt:lpstr>
      <vt:lpstr>Webdings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1. Bireysel Faktörler </vt:lpstr>
      <vt:lpstr>PowerPoint Sunusu</vt:lpstr>
      <vt:lpstr> 3. Aile Faktörü </vt:lpstr>
      <vt:lpstr> 4. Okul Faktörü </vt:lpstr>
      <vt:lpstr> 5. Çevresel Faktörler </vt:lpstr>
      <vt:lpstr>PowerPoint Sunusu</vt:lpstr>
      <vt:lpstr>Önemseyin…</vt:lpstr>
      <vt:lpstr>İlk Adım…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Derya Akyılmaz</cp:lastModifiedBy>
  <cp:revision>516</cp:revision>
  <dcterms:created xsi:type="dcterms:W3CDTF">2010-12-23T09:12:01Z</dcterms:created>
  <dcterms:modified xsi:type="dcterms:W3CDTF">2015-01-30T15:30:10Z</dcterms:modified>
</cp:coreProperties>
</file>